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9144000"/>
  <p:notesSz cx="6858000" cy="9144000"/>
  <p:embeddedFontLst>
    <p:embeddedFont>
      <p:font typeface="Raleway"/>
      <p:regular r:id="rId26"/>
      <p:bold r:id="rId27"/>
      <p:italic r:id="rId28"/>
      <p:boldItalic r:id="rId29"/>
    </p:embeddedFont>
    <p:embeddedFont>
      <p:font typeface="Roboto"/>
      <p:regular r:id="rId30"/>
      <p:bold r:id="rId31"/>
      <p:italic r:id="rId32"/>
      <p:boldItalic r:id="rId33"/>
    </p:embeddedFont>
    <p:embeddedFont>
      <p:font typeface="Homemade Apple"/>
      <p:regular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aleway-regular.fntdata"/><Relationship Id="rId25" Type="http://schemas.openxmlformats.org/officeDocument/2006/relationships/slide" Target="slides/slide21.xml"/><Relationship Id="rId28" Type="http://schemas.openxmlformats.org/officeDocument/2006/relationships/font" Target="fonts/Raleway-italic.fntdata"/><Relationship Id="rId27" Type="http://schemas.openxmlformats.org/officeDocument/2006/relationships/font" Target="fonts/Raleway-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aleway-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7.xml"/><Relationship Id="rId33" Type="http://schemas.openxmlformats.org/officeDocument/2006/relationships/font" Target="fonts/Roboto-boldItalic.fntdata"/><Relationship Id="rId10" Type="http://schemas.openxmlformats.org/officeDocument/2006/relationships/slide" Target="slides/slide6.xml"/><Relationship Id="rId32" Type="http://schemas.openxmlformats.org/officeDocument/2006/relationships/font" Target="fonts/Roboto-italic.fntdata"/><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font" Target="fonts/HomemadeApple-regular.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35f391192_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5c55c8302d_0_1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5c55c8302d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i="1" lang="en">
                <a:solidFill>
                  <a:schemeClr val="dk1"/>
                </a:solidFill>
                <a:highlight>
                  <a:srgbClr val="FFFFFF"/>
                </a:highlight>
              </a:rPr>
              <a:t>CDN</a:t>
            </a:r>
            <a:r>
              <a:rPr i="1" lang="en">
                <a:solidFill>
                  <a:schemeClr val="dk1"/>
                </a:solidFill>
                <a:highlight>
                  <a:srgbClr val="FFFFFF"/>
                </a:highlight>
              </a:rPr>
              <a:t> is short for </a:t>
            </a:r>
            <a:r>
              <a:rPr b="1" i="1" lang="en">
                <a:solidFill>
                  <a:schemeClr val="dk1"/>
                </a:solidFill>
                <a:highlight>
                  <a:srgbClr val="FFFFFF"/>
                </a:highlight>
              </a:rPr>
              <a:t>c</a:t>
            </a:r>
            <a:r>
              <a:rPr i="1" lang="en">
                <a:solidFill>
                  <a:schemeClr val="dk1"/>
                </a:solidFill>
                <a:highlight>
                  <a:srgbClr val="FFFFFF"/>
                </a:highlight>
              </a:rPr>
              <a:t>ontent </a:t>
            </a:r>
            <a:r>
              <a:rPr b="1" i="1" lang="en">
                <a:solidFill>
                  <a:schemeClr val="dk1"/>
                </a:solidFill>
                <a:highlight>
                  <a:srgbClr val="FFFFFF"/>
                </a:highlight>
              </a:rPr>
              <a:t>d</a:t>
            </a:r>
            <a:r>
              <a:rPr i="1" lang="en">
                <a:solidFill>
                  <a:schemeClr val="dk1"/>
                </a:solidFill>
                <a:highlight>
                  <a:srgbClr val="FFFFFF"/>
                </a:highlight>
              </a:rPr>
              <a:t>elivery </a:t>
            </a:r>
            <a:r>
              <a:rPr b="1" i="1" lang="en">
                <a:solidFill>
                  <a:schemeClr val="dk1"/>
                </a:solidFill>
                <a:highlight>
                  <a:srgbClr val="FFFFFF"/>
                </a:highlight>
              </a:rPr>
              <a:t>n</a:t>
            </a:r>
            <a:r>
              <a:rPr i="1" lang="en">
                <a:solidFill>
                  <a:schemeClr val="dk1"/>
                </a:solidFill>
                <a:highlight>
                  <a:srgbClr val="FFFFFF"/>
                </a:highlight>
              </a:rPr>
              <a:t>etwork. </a:t>
            </a:r>
            <a:r>
              <a:rPr lang="en">
                <a:solidFill>
                  <a:schemeClr val="dk1"/>
                </a:solidFill>
                <a:highlight>
                  <a:srgbClr val="FFFFFF"/>
                </a:highlight>
              </a:rPr>
              <a:t>A content delivery network (CDN) is a system of distributed servers (network) that deliver pages and other Web content to a user, based on the geographic locations of the user, the origin of the webpage and the content delivery server.</a:t>
            </a:r>
            <a:endParaRPr>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When it comes to live streaming options for churches, you have several platforms to choose from including:</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5c55c8302d_0_1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5c55c8302d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i="1" lang="en">
                <a:solidFill>
                  <a:schemeClr val="dk1"/>
                </a:solidFill>
                <a:highlight>
                  <a:srgbClr val="FFFFFF"/>
                </a:highlight>
              </a:rPr>
              <a:t>CDN</a:t>
            </a:r>
            <a:r>
              <a:rPr i="1" lang="en">
                <a:solidFill>
                  <a:schemeClr val="dk1"/>
                </a:solidFill>
                <a:highlight>
                  <a:srgbClr val="FFFFFF"/>
                </a:highlight>
              </a:rPr>
              <a:t> is short for </a:t>
            </a:r>
            <a:r>
              <a:rPr b="1" i="1" lang="en">
                <a:solidFill>
                  <a:schemeClr val="dk1"/>
                </a:solidFill>
                <a:highlight>
                  <a:srgbClr val="FFFFFF"/>
                </a:highlight>
              </a:rPr>
              <a:t>c</a:t>
            </a:r>
            <a:r>
              <a:rPr i="1" lang="en">
                <a:solidFill>
                  <a:schemeClr val="dk1"/>
                </a:solidFill>
                <a:highlight>
                  <a:srgbClr val="FFFFFF"/>
                </a:highlight>
              </a:rPr>
              <a:t>ontent </a:t>
            </a:r>
            <a:r>
              <a:rPr b="1" i="1" lang="en">
                <a:solidFill>
                  <a:schemeClr val="dk1"/>
                </a:solidFill>
                <a:highlight>
                  <a:srgbClr val="FFFFFF"/>
                </a:highlight>
              </a:rPr>
              <a:t>d</a:t>
            </a:r>
            <a:r>
              <a:rPr i="1" lang="en">
                <a:solidFill>
                  <a:schemeClr val="dk1"/>
                </a:solidFill>
                <a:highlight>
                  <a:srgbClr val="FFFFFF"/>
                </a:highlight>
              </a:rPr>
              <a:t>elivery </a:t>
            </a:r>
            <a:r>
              <a:rPr b="1" i="1" lang="en">
                <a:solidFill>
                  <a:schemeClr val="dk1"/>
                </a:solidFill>
                <a:highlight>
                  <a:srgbClr val="FFFFFF"/>
                </a:highlight>
              </a:rPr>
              <a:t>n</a:t>
            </a:r>
            <a:r>
              <a:rPr i="1" lang="en">
                <a:solidFill>
                  <a:schemeClr val="dk1"/>
                </a:solidFill>
                <a:highlight>
                  <a:srgbClr val="FFFFFF"/>
                </a:highlight>
              </a:rPr>
              <a:t>etwork. </a:t>
            </a:r>
            <a:r>
              <a:rPr lang="en">
                <a:solidFill>
                  <a:schemeClr val="dk1"/>
                </a:solidFill>
                <a:highlight>
                  <a:srgbClr val="FFFFFF"/>
                </a:highlight>
              </a:rPr>
              <a:t>A content delivery network (CDN) is a system of distributed servers (network) that deliver pages and other Web content to a user, based on the geographic locations of the user, the origin of the webpage and the content delivery server.</a:t>
            </a:r>
            <a:endParaRPr>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t>A couple free options:</a:t>
            </a:r>
            <a:endParaRPr/>
          </a:p>
          <a:p>
            <a:pPr indent="0" lvl="0" marL="0" rtl="0" algn="l">
              <a:spcBef>
                <a:spcPts val="0"/>
              </a:spcBef>
              <a:spcAft>
                <a:spcPts val="0"/>
              </a:spcAft>
              <a:buNone/>
            </a:pPr>
            <a:r>
              <a:rPr lang="en"/>
              <a:t>Facebook Live </a:t>
            </a:r>
            <a:r>
              <a:rPr lang="en"/>
              <a:t>allows you to set up live streaming events, including live streaming your church services. </a:t>
            </a:r>
            <a:br>
              <a:rPr lang="en"/>
            </a:br>
            <a:r>
              <a:rPr lang="en"/>
              <a:t>Youtube Live works just like the regular YouTube, except videos are broadcast live.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35f391192_0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35f391192_0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5f391192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An encoder is one of the most important components of any live streaming equipment. The encoder takes the information from both your video and sound sources and blends and converts it into a new format. Then it connects to you CDN to stream live video.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
              <a:t>Encoders can be either software loaded onto a computer or a hardware (the computer and software already combined into a specially packaged unit) box.</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Here are some free software options. There are lots of other software options for a price but we do not have any to </a:t>
            </a:r>
            <a:r>
              <a:rPr lang="en"/>
              <a:t>recommend</a:t>
            </a:r>
            <a:r>
              <a:rPr lang="en"/>
              <a:t> as they will vary in price and features.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35ed75ccf_0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5ed75ccf_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An encoder is one of the most important components of any live streaming equipment. The encoder takes the information from both your video and sound sources and blends and converts it into a new format. Then it connects to you CDN to stream live video.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Encoders can be either software loaded onto a computer or a hardware (the computer and software already combined into a specially packaged unit) box.</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Here are some free software options. There are lots of other software options for a price.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35ed75ccf_0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5ed75ccf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35f391192_0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5f391192_0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capture the best sound I </a:t>
            </a:r>
            <a:r>
              <a:rPr lang="en"/>
              <a:t>recommend</a:t>
            </a:r>
            <a:r>
              <a:rPr lang="en"/>
              <a:t> using the sound from the church sound board.</a:t>
            </a:r>
            <a:endParaRPr/>
          </a:p>
          <a:p>
            <a:pPr indent="0" lvl="0" marL="0" rtl="0" algn="l">
              <a:spcBef>
                <a:spcPts val="0"/>
              </a:spcBef>
              <a:spcAft>
                <a:spcPts val="0"/>
              </a:spcAft>
              <a:buNone/>
            </a:pPr>
            <a:r>
              <a:rPr lang="en"/>
              <a:t>If that isn’t possible then an external mic (not built into other equipment) is a good </a:t>
            </a:r>
            <a:r>
              <a:rPr lang="en"/>
              <a:t>alternative.</a:t>
            </a:r>
            <a:endParaRPr/>
          </a:p>
          <a:p>
            <a:pPr indent="0" lvl="0" marL="0" rtl="0" algn="l">
              <a:spcBef>
                <a:spcPts val="0"/>
              </a:spcBef>
              <a:spcAft>
                <a:spcPts val="0"/>
              </a:spcAft>
              <a:buNone/>
            </a:pPr>
            <a:r>
              <a:rPr lang="en"/>
              <a:t>The </a:t>
            </a:r>
            <a:r>
              <a:rPr lang="en">
                <a:solidFill>
                  <a:schemeClr val="dk1"/>
                </a:solidFill>
              </a:rPr>
              <a:t>mics </a:t>
            </a:r>
            <a:r>
              <a:rPr lang="en"/>
              <a:t>built into cameras can be decent but often there is a limitation to the sound quality.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35f391192_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are some suggestions to using a cell phone or tablet with either Youtube Live or Facebook Live.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5c55c8302d_0_1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5c55c8302d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There are some downsides to taking the free route.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.Every event (each Sabbath Sermon) must be scheduled independently of each other - different URL’s for each and every stream.</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Both Youtube and Facebook use sophisticated algorithms to detect any </a:t>
            </a:r>
            <a:r>
              <a:rPr lang="en">
                <a:solidFill>
                  <a:schemeClr val="dk1"/>
                </a:solidFill>
              </a:rPr>
              <a:t>copyrighted</a:t>
            </a:r>
            <a:r>
              <a:rPr lang="en">
                <a:solidFill>
                  <a:schemeClr val="dk1"/>
                </a:solidFill>
              </a:rPr>
              <a:t> content. If found, the archived video will be removed automatically by Youtube or Facebook.</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35ed75ccf_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35ed75ccf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Contact Us!</a:t>
            </a:r>
            <a:endParaRPr/>
          </a:p>
          <a:p>
            <a:pPr indent="-317500" lvl="0" marL="457200" rtl="0" algn="l">
              <a:spcBef>
                <a:spcPts val="0"/>
              </a:spcBef>
              <a:spcAft>
                <a:spcPts val="0"/>
              </a:spcAft>
              <a:buClr>
                <a:srgbClr val="000000"/>
              </a:buClr>
              <a:buSzPts val="1400"/>
              <a:buFont typeface="Raleway"/>
              <a:buChar char="●"/>
            </a:pPr>
            <a:r>
              <a:rPr lang="en" sz="1400">
                <a:latin typeface="Raleway"/>
                <a:ea typeface="Raleway"/>
                <a:cs typeface="Raleway"/>
                <a:sym typeface="Raleway"/>
              </a:rPr>
              <a:t>Help.AdventistChurchConnect.com</a:t>
            </a:r>
            <a:endParaRPr sz="1400">
              <a:latin typeface="Raleway"/>
              <a:ea typeface="Raleway"/>
              <a:cs typeface="Raleway"/>
              <a:sym typeface="Raleway"/>
            </a:endParaRPr>
          </a:p>
          <a:p>
            <a:pPr indent="-317500" lvl="0" marL="457200" rtl="0" algn="l">
              <a:spcBef>
                <a:spcPts val="0"/>
              </a:spcBef>
              <a:spcAft>
                <a:spcPts val="0"/>
              </a:spcAft>
              <a:buClr>
                <a:srgbClr val="000000"/>
              </a:buClr>
              <a:buSzPts val="1400"/>
              <a:buFont typeface="Raleway"/>
              <a:buChar char="●"/>
            </a:pPr>
            <a:r>
              <a:rPr lang="en" sz="1400">
                <a:latin typeface="Raleway"/>
                <a:ea typeface="Raleway"/>
                <a:cs typeface="Raleway"/>
                <a:sym typeface="Raleway"/>
              </a:rPr>
              <a:t>Ticket.AdventistChurchConnect.com</a:t>
            </a:r>
            <a:endParaRPr sz="1400">
              <a:latin typeface="Raleway"/>
              <a:ea typeface="Raleway"/>
              <a:cs typeface="Raleway"/>
              <a:sym typeface="Raleway"/>
            </a:endParaRPr>
          </a:p>
          <a:p>
            <a:pPr indent="-317500" lvl="0" marL="457200" rtl="0" algn="l">
              <a:spcBef>
                <a:spcPts val="0"/>
              </a:spcBef>
              <a:spcAft>
                <a:spcPts val="0"/>
              </a:spcAft>
              <a:buClr>
                <a:srgbClr val="000000"/>
              </a:buClr>
              <a:buSzPts val="1400"/>
              <a:buFont typeface="Raleway"/>
              <a:buChar char="●"/>
            </a:pPr>
            <a:r>
              <a:rPr lang="en" sz="1400">
                <a:latin typeface="Raleway"/>
                <a:ea typeface="Raleway"/>
                <a:cs typeface="Raleway"/>
                <a:sym typeface="Raleway"/>
              </a:rPr>
              <a:t>Support@AdventistChurchConnect.com</a:t>
            </a:r>
            <a:endParaRPr sz="1400">
              <a:latin typeface="Raleway"/>
              <a:ea typeface="Raleway"/>
              <a:cs typeface="Raleway"/>
              <a:sym typeface="Raleway"/>
            </a:endParaRPr>
          </a:p>
          <a:p>
            <a:pPr indent="-317500" lvl="0" marL="457200" rtl="0" algn="l">
              <a:spcBef>
                <a:spcPts val="0"/>
              </a:spcBef>
              <a:spcAft>
                <a:spcPts val="0"/>
              </a:spcAft>
              <a:buClr>
                <a:srgbClr val="000000"/>
              </a:buClr>
              <a:buSzPts val="1400"/>
              <a:buFont typeface="Raleway"/>
              <a:buChar char="●"/>
            </a:pPr>
            <a:r>
              <a:rPr lang="en" sz="1400">
                <a:latin typeface="Raleway"/>
                <a:ea typeface="Raleway"/>
                <a:cs typeface="Raleway"/>
                <a:sym typeface="Raleway"/>
              </a:rPr>
              <a:t>877-518-0819</a:t>
            </a:r>
            <a:endParaRPr sz="1400">
              <a:latin typeface="Raleway"/>
              <a:ea typeface="Raleway"/>
              <a:cs typeface="Raleway"/>
              <a:sym typeface="Raleway"/>
            </a:endParaRPr>
          </a:p>
          <a:p>
            <a:pPr indent="-317500" lvl="0" marL="457200" rtl="0" algn="l">
              <a:spcBef>
                <a:spcPts val="0"/>
              </a:spcBef>
              <a:spcAft>
                <a:spcPts val="0"/>
              </a:spcAft>
              <a:buClr>
                <a:srgbClr val="000000"/>
              </a:buClr>
              <a:buSzPts val="1400"/>
              <a:buFont typeface="Raleway"/>
              <a:buChar char="●"/>
            </a:pPr>
            <a:r>
              <a:rPr lang="en" sz="1400">
                <a:latin typeface="Raleway"/>
                <a:ea typeface="Raleway"/>
                <a:cs typeface="Raleway"/>
                <a:sym typeface="Raleway"/>
              </a:rPr>
              <a:t>Facebook.com/achurchconnect</a:t>
            </a:r>
            <a:endParaRPr sz="1400">
              <a:latin typeface="Raleway"/>
              <a:ea typeface="Raleway"/>
              <a:cs typeface="Raleway"/>
              <a:sym typeface="Raleway"/>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3606f1c2d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Consider</a:t>
            </a:r>
            <a:r>
              <a:rPr lang="en"/>
              <a:t> live streaming if…</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lang="en">
                <a:solidFill>
                  <a:schemeClr val="dk1"/>
                </a:solidFill>
              </a:rPr>
              <a:t>A church might find it more beneficial to simply upload sermons on their website to build a following before live streaming.</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35f391192_0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Contact Us!</a:t>
            </a:r>
            <a:endParaRPr>
              <a:solidFill>
                <a:schemeClr val="dk1"/>
              </a:solidFill>
            </a:endParaRPr>
          </a:p>
          <a:p>
            <a:pPr indent="-317500" lvl="0" marL="457200" rtl="0" algn="l">
              <a:spcBef>
                <a:spcPts val="0"/>
              </a:spcBef>
              <a:spcAft>
                <a:spcPts val="0"/>
              </a:spcAft>
              <a:buClr>
                <a:schemeClr val="dk1"/>
              </a:buClr>
              <a:buSzPts val="1400"/>
              <a:buFont typeface="Raleway"/>
              <a:buChar char="●"/>
            </a:pPr>
            <a:r>
              <a:rPr lang="en" sz="1400">
                <a:solidFill>
                  <a:schemeClr val="dk1"/>
                </a:solidFill>
                <a:latin typeface="Raleway"/>
                <a:ea typeface="Raleway"/>
                <a:cs typeface="Raleway"/>
                <a:sym typeface="Raleway"/>
              </a:rPr>
              <a:t>Help.AdventistChurchConnect.com</a:t>
            </a:r>
            <a:endParaRPr sz="1400">
              <a:solidFill>
                <a:schemeClr val="dk1"/>
              </a:solidFill>
              <a:latin typeface="Raleway"/>
              <a:ea typeface="Raleway"/>
              <a:cs typeface="Raleway"/>
              <a:sym typeface="Raleway"/>
            </a:endParaRPr>
          </a:p>
          <a:p>
            <a:pPr indent="-317500" lvl="0" marL="457200" rtl="0" algn="l">
              <a:spcBef>
                <a:spcPts val="0"/>
              </a:spcBef>
              <a:spcAft>
                <a:spcPts val="0"/>
              </a:spcAft>
              <a:buClr>
                <a:schemeClr val="dk1"/>
              </a:buClr>
              <a:buSzPts val="1400"/>
              <a:buFont typeface="Raleway"/>
              <a:buChar char="●"/>
            </a:pPr>
            <a:r>
              <a:rPr lang="en" sz="1400">
                <a:solidFill>
                  <a:schemeClr val="dk1"/>
                </a:solidFill>
                <a:latin typeface="Raleway"/>
                <a:ea typeface="Raleway"/>
                <a:cs typeface="Raleway"/>
                <a:sym typeface="Raleway"/>
              </a:rPr>
              <a:t>Ticket.AdventistChurchConnect.com</a:t>
            </a:r>
            <a:endParaRPr sz="1400">
              <a:solidFill>
                <a:schemeClr val="dk1"/>
              </a:solidFill>
              <a:latin typeface="Raleway"/>
              <a:ea typeface="Raleway"/>
              <a:cs typeface="Raleway"/>
              <a:sym typeface="Raleway"/>
            </a:endParaRPr>
          </a:p>
          <a:p>
            <a:pPr indent="-317500" lvl="0" marL="457200" rtl="0" algn="l">
              <a:spcBef>
                <a:spcPts val="0"/>
              </a:spcBef>
              <a:spcAft>
                <a:spcPts val="0"/>
              </a:spcAft>
              <a:buClr>
                <a:schemeClr val="dk1"/>
              </a:buClr>
              <a:buSzPts val="1400"/>
              <a:buFont typeface="Raleway"/>
              <a:buChar char="●"/>
            </a:pPr>
            <a:r>
              <a:rPr lang="en" sz="1400">
                <a:solidFill>
                  <a:schemeClr val="dk1"/>
                </a:solidFill>
                <a:latin typeface="Raleway"/>
                <a:ea typeface="Raleway"/>
                <a:cs typeface="Raleway"/>
                <a:sym typeface="Raleway"/>
              </a:rPr>
              <a:t>Support@AdventistChurchConnect.com</a:t>
            </a:r>
            <a:endParaRPr sz="1400">
              <a:solidFill>
                <a:schemeClr val="dk1"/>
              </a:solidFill>
              <a:latin typeface="Raleway"/>
              <a:ea typeface="Raleway"/>
              <a:cs typeface="Raleway"/>
              <a:sym typeface="Raleway"/>
            </a:endParaRPr>
          </a:p>
          <a:p>
            <a:pPr indent="-317500" lvl="0" marL="457200" rtl="0" algn="l">
              <a:spcBef>
                <a:spcPts val="0"/>
              </a:spcBef>
              <a:spcAft>
                <a:spcPts val="0"/>
              </a:spcAft>
              <a:buClr>
                <a:schemeClr val="dk1"/>
              </a:buClr>
              <a:buSzPts val="1400"/>
              <a:buFont typeface="Raleway"/>
              <a:buChar char="●"/>
            </a:pPr>
            <a:r>
              <a:rPr lang="en" sz="1400">
                <a:solidFill>
                  <a:schemeClr val="dk1"/>
                </a:solidFill>
                <a:latin typeface="Raleway"/>
                <a:ea typeface="Raleway"/>
                <a:cs typeface="Raleway"/>
                <a:sym typeface="Raleway"/>
              </a:rPr>
              <a:t>877-518-0819</a:t>
            </a:r>
            <a:endParaRPr sz="1400">
              <a:solidFill>
                <a:schemeClr val="dk1"/>
              </a:solidFill>
              <a:latin typeface="Raleway"/>
              <a:ea typeface="Raleway"/>
              <a:cs typeface="Raleway"/>
              <a:sym typeface="Raleway"/>
            </a:endParaRPr>
          </a:p>
          <a:p>
            <a:pPr indent="-317500" lvl="0" marL="457200" rtl="0" algn="l">
              <a:spcBef>
                <a:spcPts val="0"/>
              </a:spcBef>
              <a:spcAft>
                <a:spcPts val="0"/>
              </a:spcAft>
              <a:buClr>
                <a:schemeClr val="dk1"/>
              </a:buClr>
              <a:buSzPts val="1400"/>
              <a:buFont typeface="Raleway"/>
              <a:buChar char="●"/>
            </a:pPr>
            <a:r>
              <a:rPr lang="en" sz="1400">
                <a:solidFill>
                  <a:schemeClr val="dk1"/>
                </a:solidFill>
                <a:latin typeface="Raleway"/>
                <a:ea typeface="Raleway"/>
                <a:cs typeface="Raleway"/>
                <a:sym typeface="Raleway"/>
              </a:rPr>
              <a:t>Facebook.com/achurchconnect</a:t>
            </a:r>
            <a:endParaRPr sz="1400">
              <a:solidFill>
                <a:schemeClr val="dk1"/>
              </a:solidFill>
              <a:latin typeface="Raleway"/>
              <a:ea typeface="Raleway"/>
              <a:cs typeface="Raleway"/>
              <a:sym typeface="Raleway"/>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5c1cf405dc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5c1cf405d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Contact Us!</a:t>
            </a:r>
            <a:endParaRPr>
              <a:solidFill>
                <a:schemeClr val="dk1"/>
              </a:solidFill>
            </a:endParaRPr>
          </a:p>
          <a:p>
            <a:pPr indent="-317500" lvl="0" marL="457200" rtl="0" algn="l">
              <a:spcBef>
                <a:spcPts val="0"/>
              </a:spcBef>
              <a:spcAft>
                <a:spcPts val="0"/>
              </a:spcAft>
              <a:buClr>
                <a:schemeClr val="dk1"/>
              </a:buClr>
              <a:buSzPts val="1400"/>
              <a:buFont typeface="Raleway"/>
              <a:buChar char="●"/>
            </a:pPr>
            <a:r>
              <a:rPr lang="en" sz="1400">
                <a:solidFill>
                  <a:schemeClr val="dk1"/>
                </a:solidFill>
                <a:latin typeface="Raleway"/>
                <a:ea typeface="Raleway"/>
                <a:cs typeface="Raleway"/>
                <a:sym typeface="Raleway"/>
              </a:rPr>
              <a:t>Help.AdventistChurchConnect.com</a:t>
            </a:r>
            <a:endParaRPr sz="1400">
              <a:solidFill>
                <a:schemeClr val="dk1"/>
              </a:solidFill>
              <a:latin typeface="Raleway"/>
              <a:ea typeface="Raleway"/>
              <a:cs typeface="Raleway"/>
              <a:sym typeface="Raleway"/>
            </a:endParaRPr>
          </a:p>
          <a:p>
            <a:pPr indent="-317500" lvl="0" marL="457200" rtl="0" algn="l">
              <a:spcBef>
                <a:spcPts val="0"/>
              </a:spcBef>
              <a:spcAft>
                <a:spcPts val="0"/>
              </a:spcAft>
              <a:buClr>
                <a:schemeClr val="dk1"/>
              </a:buClr>
              <a:buSzPts val="1400"/>
              <a:buFont typeface="Raleway"/>
              <a:buChar char="●"/>
            </a:pPr>
            <a:r>
              <a:rPr lang="en" sz="1400">
                <a:solidFill>
                  <a:schemeClr val="dk1"/>
                </a:solidFill>
                <a:latin typeface="Raleway"/>
                <a:ea typeface="Raleway"/>
                <a:cs typeface="Raleway"/>
                <a:sym typeface="Raleway"/>
              </a:rPr>
              <a:t>Ticket.AdventistChurchConnect.com</a:t>
            </a:r>
            <a:endParaRPr sz="1400">
              <a:solidFill>
                <a:schemeClr val="dk1"/>
              </a:solidFill>
              <a:latin typeface="Raleway"/>
              <a:ea typeface="Raleway"/>
              <a:cs typeface="Raleway"/>
              <a:sym typeface="Raleway"/>
            </a:endParaRPr>
          </a:p>
          <a:p>
            <a:pPr indent="-317500" lvl="0" marL="457200" rtl="0" algn="l">
              <a:spcBef>
                <a:spcPts val="0"/>
              </a:spcBef>
              <a:spcAft>
                <a:spcPts val="0"/>
              </a:spcAft>
              <a:buClr>
                <a:schemeClr val="dk1"/>
              </a:buClr>
              <a:buSzPts val="1400"/>
              <a:buFont typeface="Raleway"/>
              <a:buChar char="●"/>
            </a:pPr>
            <a:r>
              <a:rPr lang="en" sz="1400">
                <a:solidFill>
                  <a:schemeClr val="dk1"/>
                </a:solidFill>
                <a:latin typeface="Raleway"/>
                <a:ea typeface="Raleway"/>
                <a:cs typeface="Raleway"/>
                <a:sym typeface="Raleway"/>
              </a:rPr>
              <a:t>Support@AdventistChurchConnect.com</a:t>
            </a:r>
            <a:endParaRPr sz="1400">
              <a:solidFill>
                <a:schemeClr val="dk1"/>
              </a:solidFill>
              <a:latin typeface="Raleway"/>
              <a:ea typeface="Raleway"/>
              <a:cs typeface="Raleway"/>
              <a:sym typeface="Raleway"/>
            </a:endParaRPr>
          </a:p>
          <a:p>
            <a:pPr indent="-317500" lvl="0" marL="457200" rtl="0" algn="l">
              <a:spcBef>
                <a:spcPts val="0"/>
              </a:spcBef>
              <a:spcAft>
                <a:spcPts val="0"/>
              </a:spcAft>
              <a:buClr>
                <a:schemeClr val="dk1"/>
              </a:buClr>
              <a:buSzPts val="1400"/>
              <a:buFont typeface="Raleway"/>
              <a:buChar char="●"/>
            </a:pPr>
            <a:r>
              <a:rPr lang="en" sz="1400">
                <a:solidFill>
                  <a:schemeClr val="dk1"/>
                </a:solidFill>
                <a:latin typeface="Raleway"/>
                <a:ea typeface="Raleway"/>
                <a:cs typeface="Raleway"/>
                <a:sym typeface="Raleway"/>
              </a:rPr>
              <a:t>877-518-0819</a:t>
            </a:r>
            <a:endParaRPr sz="1400">
              <a:solidFill>
                <a:schemeClr val="dk1"/>
              </a:solidFill>
              <a:latin typeface="Raleway"/>
              <a:ea typeface="Raleway"/>
              <a:cs typeface="Raleway"/>
              <a:sym typeface="Raleway"/>
            </a:endParaRPr>
          </a:p>
          <a:p>
            <a:pPr indent="-317500" lvl="0" marL="457200" rtl="0" algn="l">
              <a:spcBef>
                <a:spcPts val="0"/>
              </a:spcBef>
              <a:spcAft>
                <a:spcPts val="0"/>
              </a:spcAft>
              <a:buClr>
                <a:schemeClr val="dk1"/>
              </a:buClr>
              <a:buSzPts val="1400"/>
              <a:buFont typeface="Raleway"/>
              <a:buChar char="●"/>
            </a:pPr>
            <a:r>
              <a:rPr lang="en" sz="1400">
                <a:solidFill>
                  <a:schemeClr val="dk1"/>
                </a:solidFill>
                <a:latin typeface="Raleway"/>
                <a:ea typeface="Raleway"/>
                <a:cs typeface="Raleway"/>
                <a:sym typeface="Raleway"/>
              </a:rPr>
              <a:t>Facebook.com/achurchconnect</a:t>
            </a:r>
            <a:endParaRPr sz="1400">
              <a:solidFill>
                <a:schemeClr val="dk1"/>
              </a:solidFill>
              <a:latin typeface="Raleway"/>
              <a:ea typeface="Raleway"/>
              <a:cs typeface="Raleway"/>
              <a:sym typeface="Raleway"/>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35f391192_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If you’re not sure if it’s right for your church, ask yourself these questions: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35f391192_0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Obtaining support may seem like a crazy idea, but truly take a step back and make sure your church is on board for live streaming your services. You don’t want your church members to be in the dark and push back if they have concerns or are not on board. After all, you may need their financial support to make it all happen.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If you want to know whether your members will support this endeavor, try holding an informational meeting and gather their thoughts. Be sure to start this meeting off with top reasons why your church should be live streaming so they can get a good picture of how it will work and why you want it to work. Let them see your heart behind live streaming, and be sure to point out all of the positive benefits to your church. After you have the church’s support, things will begin to move a bit more smoothly.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35ed75ccf_0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5ed75ccf_0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of the common </a:t>
            </a:r>
            <a:r>
              <a:rPr lang="en"/>
              <a:t>misconceptions:</a:t>
            </a:r>
            <a:r>
              <a:rPr lang="en"/>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Before you even buy the first piece of equipment, set realistic expectations and goals. </a:t>
            </a:r>
            <a:br>
              <a:rPr lang="en">
                <a:solidFill>
                  <a:schemeClr val="dk1"/>
                </a:solidFill>
              </a:rPr>
            </a:br>
            <a:r>
              <a:rPr lang="en">
                <a:solidFill>
                  <a:schemeClr val="dk1"/>
                </a:solidFill>
              </a:rPr>
              <a:t>- Why?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You need a way to measure how well live streaming your church services is working for your church.</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For instance, do you want to expand your reach from 100 members to an additional 1,000 online viewers each week? Maybe you want to increase online tithing by 15%. Perhaps, you’re looking to increase engagement with your current members.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Whatever your goals are, set them before you start live streaming. By setting goals, you’re able to determine how valuable live streaming actually is for your church’s needs.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5c55c8302d_0_1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5c55c8302d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a:highlight>
                  <a:srgbClr val="FFFFFF"/>
                </a:highlight>
              </a:rPr>
              <a:t>CDN</a:t>
            </a:r>
            <a:r>
              <a:rPr i="1" lang="en">
                <a:highlight>
                  <a:srgbClr val="FFFFFF"/>
                </a:highlight>
              </a:rPr>
              <a:t> is short for </a:t>
            </a:r>
            <a:r>
              <a:rPr b="1" i="1" lang="en">
                <a:highlight>
                  <a:srgbClr val="FFFFFF"/>
                </a:highlight>
              </a:rPr>
              <a:t>c</a:t>
            </a:r>
            <a:r>
              <a:rPr i="1" lang="en">
                <a:highlight>
                  <a:srgbClr val="FFFFFF"/>
                </a:highlight>
              </a:rPr>
              <a:t>ontent </a:t>
            </a:r>
            <a:r>
              <a:rPr b="1" i="1" lang="en">
                <a:highlight>
                  <a:srgbClr val="FFFFFF"/>
                </a:highlight>
              </a:rPr>
              <a:t>d</a:t>
            </a:r>
            <a:r>
              <a:rPr i="1" lang="en">
                <a:highlight>
                  <a:srgbClr val="FFFFFF"/>
                </a:highlight>
              </a:rPr>
              <a:t>elivery </a:t>
            </a:r>
            <a:r>
              <a:rPr b="1" i="1" lang="en">
                <a:highlight>
                  <a:srgbClr val="FFFFFF"/>
                </a:highlight>
              </a:rPr>
              <a:t>n</a:t>
            </a:r>
            <a:r>
              <a:rPr i="1" lang="en">
                <a:highlight>
                  <a:srgbClr val="FFFFFF"/>
                </a:highlight>
              </a:rPr>
              <a:t>etwork. </a:t>
            </a:r>
            <a:r>
              <a:rPr lang="en">
                <a:highlight>
                  <a:srgbClr val="FFFFFF"/>
                </a:highlight>
              </a:rPr>
              <a:t>A content delivery network (CDN) is a system of distributed servers (network) that deliver pages and other Web content to a user, based on the geographic locations of the user, the origin of the webpage and the content delivery server.</a:t>
            </a:r>
            <a:endParaRPr>
              <a:highlight>
                <a:srgbClr val="FFFFFF"/>
              </a:highlight>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it comes to live streaming options for churches, you have several platforms to choose from including: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5c55c8302d_0_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5c55c8302d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i="1" lang="en">
                <a:solidFill>
                  <a:schemeClr val="dk1"/>
                </a:solidFill>
                <a:highlight>
                  <a:srgbClr val="FFFFFF"/>
                </a:highlight>
              </a:rPr>
              <a:t>CDN</a:t>
            </a:r>
            <a:r>
              <a:rPr i="1" lang="en">
                <a:solidFill>
                  <a:schemeClr val="dk1"/>
                </a:solidFill>
                <a:highlight>
                  <a:srgbClr val="FFFFFF"/>
                </a:highlight>
              </a:rPr>
              <a:t> is short for </a:t>
            </a:r>
            <a:r>
              <a:rPr b="1" i="1" lang="en">
                <a:solidFill>
                  <a:schemeClr val="dk1"/>
                </a:solidFill>
                <a:highlight>
                  <a:srgbClr val="FFFFFF"/>
                </a:highlight>
              </a:rPr>
              <a:t>c</a:t>
            </a:r>
            <a:r>
              <a:rPr i="1" lang="en">
                <a:solidFill>
                  <a:schemeClr val="dk1"/>
                </a:solidFill>
                <a:highlight>
                  <a:srgbClr val="FFFFFF"/>
                </a:highlight>
              </a:rPr>
              <a:t>ontent </a:t>
            </a:r>
            <a:r>
              <a:rPr b="1" i="1" lang="en">
                <a:solidFill>
                  <a:schemeClr val="dk1"/>
                </a:solidFill>
                <a:highlight>
                  <a:srgbClr val="FFFFFF"/>
                </a:highlight>
              </a:rPr>
              <a:t>d</a:t>
            </a:r>
            <a:r>
              <a:rPr i="1" lang="en">
                <a:solidFill>
                  <a:schemeClr val="dk1"/>
                </a:solidFill>
                <a:highlight>
                  <a:srgbClr val="FFFFFF"/>
                </a:highlight>
              </a:rPr>
              <a:t>elivery </a:t>
            </a:r>
            <a:r>
              <a:rPr b="1" i="1" lang="en">
                <a:solidFill>
                  <a:schemeClr val="dk1"/>
                </a:solidFill>
                <a:highlight>
                  <a:srgbClr val="FFFFFF"/>
                </a:highlight>
              </a:rPr>
              <a:t>n</a:t>
            </a:r>
            <a:r>
              <a:rPr i="1" lang="en">
                <a:solidFill>
                  <a:schemeClr val="dk1"/>
                </a:solidFill>
                <a:highlight>
                  <a:srgbClr val="FFFFFF"/>
                </a:highlight>
              </a:rPr>
              <a:t>etwork. </a:t>
            </a:r>
            <a:r>
              <a:rPr lang="en">
                <a:solidFill>
                  <a:schemeClr val="dk1"/>
                </a:solidFill>
                <a:highlight>
                  <a:srgbClr val="FFFFFF"/>
                </a:highlight>
              </a:rPr>
              <a:t>A content delivery network (CDN) is a system of distributed servers (network) that deliver pages and other Web content to a user, based on the geographic locations of the user, the origin of the webpage and the content delivery server.</a:t>
            </a:r>
            <a:endParaRPr>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When it comes to live streaming options for churches, you have several platforms to choose from including:</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5c55c8302d_0_1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5c55c8302d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i="1" lang="en">
                <a:solidFill>
                  <a:schemeClr val="dk1"/>
                </a:solidFill>
                <a:highlight>
                  <a:srgbClr val="FFFFFF"/>
                </a:highlight>
              </a:rPr>
              <a:t>CDN</a:t>
            </a:r>
            <a:r>
              <a:rPr i="1" lang="en">
                <a:solidFill>
                  <a:schemeClr val="dk1"/>
                </a:solidFill>
                <a:highlight>
                  <a:srgbClr val="FFFFFF"/>
                </a:highlight>
              </a:rPr>
              <a:t> is short for </a:t>
            </a:r>
            <a:r>
              <a:rPr b="1" i="1" lang="en">
                <a:solidFill>
                  <a:schemeClr val="dk1"/>
                </a:solidFill>
                <a:highlight>
                  <a:srgbClr val="FFFFFF"/>
                </a:highlight>
              </a:rPr>
              <a:t>c</a:t>
            </a:r>
            <a:r>
              <a:rPr i="1" lang="en">
                <a:solidFill>
                  <a:schemeClr val="dk1"/>
                </a:solidFill>
                <a:highlight>
                  <a:srgbClr val="FFFFFF"/>
                </a:highlight>
              </a:rPr>
              <a:t>ontent </a:t>
            </a:r>
            <a:r>
              <a:rPr b="1" i="1" lang="en">
                <a:solidFill>
                  <a:schemeClr val="dk1"/>
                </a:solidFill>
                <a:highlight>
                  <a:srgbClr val="FFFFFF"/>
                </a:highlight>
              </a:rPr>
              <a:t>d</a:t>
            </a:r>
            <a:r>
              <a:rPr i="1" lang="en">
                <a:solidFill>
                  <a:schemeClr val="dk1"/>
                </a:solidFill>
                <a:highlight>
                  <a:srgbClr val="FFFFFF"/>
                </a:highlight>
              </a:rPr>
              <a:t>elivery </a:t>
            </a:r>
            <a:r>
              <a:rPr b="1" i="1" lang="en">
                <a:solidFill>
                  <a:schemeClr val="dk1"/>
                </a:solidFill>
                <a:highlight>
                  <a:srgbClr val="FFFFFF"/>
                </a:highlight>
              </a:rPr>
              <a:t>n</a:t>
            </a:r>
            <a:r>
              <a:rPr i="1" lang="en">
                <a:solidFill>
                  <a:schemeClr val="dk1"/>
                </a:solidFill>
                <a:highlight>
                  <a:srgbClr val="FFFFFF"/>
                </a:highlight>
              </a:rPr>
              <a:t>etwork. </a:t>
            </a:r>
            <a:r>
              <a:rPr lang="en">
                <a:solidFill>
                  <a:schemeClr val="dk1"/>
                </a:solidFill>
                <a:highlight>
                  <a:srgbClr val="FFFFFF"/>
                </a:highlight>
              </a:rPr>
              <a:t>A content delivery network (CDN) is a system of distributed servers (network) that deliver pages and other Web content to a user, based on the geographic locations of the user, the origin of the webpage and the content delivery server.</a:t>
            </a:r>
            <a:endParaRPr>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When it comes to live streaming options for churches, you have several platforms to choose from including:</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p:nvPr/>
        </p:nvSpPr>
        <p:spPr>
          <a:xfrm>
            <a:off x="-125" y="0"/>
            <a:ext cx="9144000" cy="6873300"/>
          </a:xfrm>
          <a:prstGeom prst="rect">
            <a:avLst/>
          </a:prstGeom>
          <a:solidFill>
            <a:srgbClr val="021526">
              <a:alpha val="1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63700" y="250350"/>
            <a:ext cx="8616600" cy="6357300"/>
          </a:xfrm>
          <a:prstGeom prst="rect">
            <a:avLst/>
          </a:prstGeom>
          <a:noFill/>
          <a:ln cap="flat"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1899300" y="2655750"/>
            <a:ext cx="5345400" cy="1546500"/>
          </a:xfrm>
          <a:prstGeom prst="rect">
            <a:avLst/>
          </a:prstGeom>
        </p:spPr>
        <p:txBody>
          <a:bodyPr anchorCtr="0" anchor="ctr" bIns="91425" lIns="91425" spcFirstLastPara="1" rIns="91425" wrap="square" tIns="91425"/>
          <a:lstStyle>
            <a:lvl1pPr lvl="0" algn="ctr">
              <a:spcBef>
                <a:spcPts val="0"/>
              </a:spcBef>
              <a:spcAft>
                <a:spcPts val="0"/>
              </a:spcAft>
              <a:buSzPts val="3600"/>
              <a:buFont typeface="Raleway"/>
              <a:buNone/>
              <a:defRPr sz="3600">
                <a:latin typeface="Raleway"/>
                <a:ea typeface="Raleway"/>
                <a:cs typeface="Raleway"/>
                <a:sym typeface="Raleway"/>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3"/>
          <p:cNvSpPr/>
          <p:nvPr/>
        </p:nvSpPr>
        <p:spPr>
          <a:xfrm>
            <a:off x="-125" y="0"/>
            <a:ext cx="9144000" cy="6873300"/>
          </a:xfrm>
          <a:prstGeom prst="rect">
            <a:avLst/>
          </a:prstGeom>
          <a:solidFill>
            <a:srgbClr val="021526">
              <a:alpha val="1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p:nvPr/>
        </p:nvSpPr>
        <p:spPr>
          <a:xfrm>
            <a:off x="263700" y="250350"/>
            <a:ext cx="8616600" cy="6357300"/>
          </a:xfrm>
          <a:prstGeom prst="rect">
            <a:avLst/>
          </a:prstGeom>
          <a:noFill/>
          <a:ln cap="flat"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ctrTitle"/>
          </p:nvPr>
        </p:nvSpPr>
        <p:spPr>
          <a:xfrm>
            <a:off x="1501200" y="1730125"/>
            <a:ext cx="6141600" cy="1546500"/>
          </a:xfrm>
          <a:prstGeom prst="rect">
            <a:avLst/>
          </a:prstGeom>
        </p:spPr>
        <p:txBody>
          <a:bodyPr anchorCtr="0" anchor="b" bIns="91425" lIns="91425" spcFirstLastPara="1" rIns="91425" wrap="square" tIns="91425"/>
          <a:lstStyle>
            <a:lvl1pPr lvl="0" rtl="0" algn="ctr">
              <a:spcBef>
                <a:spcPts val="0"/>
              </a:spcBef>
              <a:spcAft>
                <a:spcPts val="0"/>
              </a:spcAft>
              <a:buSzPts val="3000"/>
              <a:buFont typeface="Raleway"/>
              <a:buNone/>
              <a:defRPr sz="3000">
                <a:latin typeface="Raleway"/>
                <a:ea typeface="Raleway"/>
                <a:cs typeface="Raleway"/>
                <a:sym typeface="Raleway"/>
              </a:defRPr>
            </a:lvl1pPr>
            <a:lvl2pPr lvl="1" rtl="0" algn="ctr">
              <a:spcBef>
                <a:spcPts val="0"/>
              </a:spcBef>
              <a:spcAft>
                <a:spcPts val="0"/>
              </a:spcAft>
              <a:buSzPts val="3000"/>
              <a:buFont typeface="Raleway"/>
              <a:buNone/>
              <a:defRPr sz="3000">
                <a:latin typeface="Raleway"/>
                <a:ea typeface="Raleway"/>
                <a:cs typeface="Raleway"/>
                <a:sym typeface="Raleway"/>
              </a:defRPr>
            </a:lvl2pPr>
            <a:lvl3pPr lvl="2" rtl="0" algn="ctr">
              <a:spcBef>
                <a:spcPts val="0"/>
              </a:spcBef>
              <a:spcAft>
                <a:spcPts val="0"/>
              </a:spcAft>
              <a:buSzPts val="3000"/>
              <a:buFont typeface="Raleway"/>
              <a:buNone/>
              <a:defRPr sz="3000">
                <a:latin typeface="Raleway"/>
                <a:ea typeface="Raleway"/>
                <a:cs typeface="Raleway"/>
                <a:sym typeface="Raleway"/>
              </a:defRPr>
            </a:lvl3pPr>
            <a:lvl4pPr lvl="3" rtl="0" algn="ctr">
              <a:spcBef>
                <a:spcPts val="0"/>
              </a:spcBef>
              <a:spcAft>
                <a:spcPts val="0"/>
              </a:spcAft>
              <a:buSzPts val="3000"/>
              <a:buFont typeface="Raleway"/>
              <a:buNone/>
              <a:defRPr sz="3000">
                <a:latin typeface="Raleway"/>
                <a:ea typeface="Raleway"/>
                <a:cs typeface="Raleway"/>
                <a:sym typeface="Raleway"/>
              </a:defRPr>
            </a:lvl4pPr>
            <a:lvl5pPr lvl="4" rtl="0" algn="ctr">
              <a:spcBef>
                <a:spcPts val="0"/>
              </a:spcBef>
              <a:spcAft>
                <a:spcPts val="0"/>
              </a:spcAft>
              <a:buSzPts val="3000"/>
              <a:buFont typeface="Raleway"/>
              <a:buNone/>
              <a:defRPr sz="3000">
                <a:latin typeface="Raleway"/>
                <a:ea typeface="Raleway"/>
                <a:cs typeface="Raleway"/>
                <a:sym typeface="Raleway"/>
              </a:defRPr>
            </a:lvl5pPr>
            <a:lvl6pPr lvl="5" rtl="0" algn="ctr">
              <a:spcBef>
                <a:spcPts val="0"/>
              </a:spcBef>
              <a:spcAft>
                <a:spcPts val="0"/>
              </a:spcAft>
              <a:buSzPts val="3000"/>
              <a:buFont typeface="Raleway"/>
              <a:buNone/>
              <a:defRPr sz="3000">
                <a:latin typeface="Raleway"/>
                <a:ea typeface="Raleway"/>
                <a:cs typeface="Raleway"/>
                <a:sym typeface="Raleway"/>
              </a:defRPr>
            </a:lvl6pPr>
            <a:lvl7pPr lvl="6" rtl="0" algn="ctr">
              <a:spcBef>
                <a:spcPts val="0"/>
              </a:spcBef>
              <a:spcAft>
                <a:spcPts val="0"/>
              </a:spcAft>
              <a:buSzPts val="3000"/>
              <a:buFont typeface="Raleway"/>
              <a:buNone/>
              <a:defRPr sz="3000">
                <a:latin typeface="Raleway"/>
                <a:ea typeface="Raleway"/>
                <a:cs typeface="Raleway"/>
                <a:sym typeface="Raleway"/>
              </a:defRPr>
            </a:lvl7pPr>
            <a:lvl8pPr lvl="7" rtl="0" algn="ctr">
              <a:spcBef>
                <a:spcPts val="0"/>
              </a:spcBef>
              <a:spcAft>
                <a:spcPts val="0"/>
              </a:spcAft>
              <a:buSzPts val="3000"/>
              <a:buFont typeface="Raleway"/>
              <a:buNone/>
              <a:defRPr sz="3000">
                <a:latin typeface="Raleway"/>
                <a:ea typeface="Raleway"/>
                <a:cs typeface="Raleway"/>
                <a:sym typeface="Raleway"/>
              </a:defRPr>
            </a:lvl8pPr>
            <a:lvl9pPr lvl="8" rtl="0" algn="ctr">
              <a:spcBef>
                <a:spcPts val="0"/>
              </a:spcBef>
              <a:spcAft>
                <a:spcPts val="0"/>
              </a:spcAft>
              <a:buSzPts val="3000"/>
              <a:buFont typeface="Raleway"/>
              <a:buNone/>
              <a:defRPr sz="3000">
                <a:latin typeface="Raleway"/>
                <a:ea typeface="Raleway"/>
                <a:cs typeface="Raleway"/>
                <a:sym typeface="Raleway"/>
              </a:defRPr>
            </a:lvl9pPr>
          </a:lstStyle>
          <a:p/>
        </p:txBody>
      </p:sp>
      <p:sp>
        <p:nvSpPr>
          <p:cNvPr id="17" name="Google Shape;17;p3"/>
          <p:cNvSpPr txBox="1"/>
          <p:nvPr>
            <p:ph idx="1" type="subTitle"/>
          </p:nvPr>
        </p:nvSpPr>
        <p:spPr>
          <a:xfrm>
            <a:off x="1501200" y="3405746"/>
            <a:ext cx="6141600" cy="1046400"/>
          </a:xfrm>
          <a:prstGeom prst="rect">
            <a:avLst/>
          </a:prstGeom>
        </p:spPr>
        <p:txBody>
          <a:bodyPr anchorCtr="0" anchor="t" bIns="91425" lIns="91425" spcFirstLastPara="1" rIns="91425" wrap="square" tIns="91425"/>
          <a:lstStyle>
            <a:lvl1pPr lvl="0" rtl="0" algn="ctr">
              <a:spcBef>
                <a:spcPts val="0"/>
              </a:spcBef>
              <a:spcAft>
                <a:spcPts val="0"/>
              </a:spcAft>
              <a:buSzPts val="1800"/>
              <a:buFont typeface="Homemade Apple"/>
              <a:buNone/>
              <a:defRPr sz="1800">
                <a:latin typeface="Homemade Apple"/>
                <a:ea typeface="Homemade Apple"/>
                <a:cs typeface="Homemade Apple"/>
                <a:sym typeface="Homemade Apple"/>
              </a:defRPr>
            </a:lvl1pPr>
            <a:lvl2pPr lvl="1" rtl="0" algn="ctr">
              <a:spcBef>
                <a:spcPts val="0"/>
              </a:spcBef>
              <a:spcAft>
                <a:spcPts val="0"/>
              </a:spcAft>
              <a:buSzPts val="1800"/>
              <a:buFont typeface="Homemade Apple"/>
              <a:buNone/>
              <a:defRPr sz="1800">
                <a:latin typeface="Homemade Apple"/>
                <a:ea typeface="Homemade Apple"/>
                <a:cs typeface="Homemade Apple"/>
                <a:sym typeface="Homemade Apple"/>
              </a:defRPr>
            </a:lvl2pPr>
            <a:lvl3pPr lvl="2" rtl="0" algn="ctr">
              <a:spcBef>
                <a:spcPts val="0"/>
              </a:spcBef>
              <a:spcAft>
                <a:spcPts val="0"/>
              </a:spcAft>
              <a:buSzPts val="1800"/>
              <a:buFont typeface="Homemade Apple"/>
              <a:buNone/>
              <a:defRPr sz="1800">
                <a:latin typeface="Homemade Apple"/>
                <a:ea typeface="Homemade Apple"/>
                <a:cs typeface="Homemade Apple"/>
                <a:sym typeface="Homemade Apple"/>
              </a:defRPr>
            </a:lvl3pPr>
            <a:lvl4pPr lvl="3" rtl="0" algn="ctr">
              <a:spcBef>
                <a:spcPts val="0"/>
              </a:spcBef>
              <a:spcAft>
                <a:spcPts val="0"/>
              </a:spcAft>
              <a:buSzPts val="1800"/>
              <a:buFont typeface="Homemade Apple"/>
              <a:buNone/>
              <a:defRPr>
                <a:latin typeface="Homemade Apple"/>
                <a:ea typeface="Homemade Apple"/>
                <a:cs typeface="Homemade Apple"/>
                <a:sym typeface="Homemade Apple"/>
              </a:defRPr>
            </a:lvl4pPr>
            <a:lvl5pPr lvl="4" rtl="0" algn="ctr">
              <a:spcBef>
                <a:spcPts val="0"/>
              </a:spcBef>
              <a:spcAft>
                <a:spcPts val="0"/>
              </a:spcAft>
              <a:buSzPts val="1800"/>
              <a:buFont typeface="Homemade Apple"/>
              <a:buNone/>
              <a:defRPr>
                <a:latin typeface="Homemade Apple"/>
                <a:ea typeface="Homemade Apple"/>
                <a:cs typeface="Homemade Apple"/>
                <a:sym typeface="Homemade Apple"/>
              </a:defRPr>
            </a:lvl5pPr>
            <a:lvl6pPr lvl="5" rtl="0" algn="ctr">
              <a:spcBef>
                <a:spcPts val="0"/>
              </a:spcBef>
              <a:spcAft>
                <a:spcPts val="0"/>
              </a:spcAft>
              <a:buSzPts val="1800"/>
              <a:buFont typeface="Homemade Apple"/>
              <a:buNone/>
              <a:defRPr>
                <a:latin typeface="Homemade Apple"/>
                <a:ea typeface="Homemade Apple"/>
                <a:cs typeface="Homemade Apple"/>
                <a:sym typeface="Homemade Apple"/>
              </a:defRPr>
            </a:lvl6pPr>
            <a:lvl7pPr lvl="6" rtl="0" algn="ctr">
              <a:spcBef>
                <a:spcPts val="0"/>
              </a:spcBef>
              <a:spcAft>
                <a:spcPts val="0"/>
              </a:spcAft>
              <a:buSzPts val="1800"/>
              <a:buFont typeface="Homemade Apple"/>
              <a:buNone/>
              <a:defRPr>
                <a:latin typeface="Homemade Apple"/>
                <a:ea typeface="Homemade Apple"/>
                <a:cs typeface="Homemade Apple"/>
                <a:sym typeface="Homemade Apple"/>
              </a:defRPr>
            </a:lvl7pPr>
            <a:lvl8pPr lvl="7" rtl="0" algn="ctr">
              <a:spcBef>
                <a:spcPts val="0"/>
              </a:spcBef>
              <a:spcAft>
                <a:spcPts val="0"/>
              </a:spcAft>
              <a:buSzPts val="1800"/>
              <a:buFont typeface="Homemade Apple"/>
              <a:buNone/>
              <a:defRPr>
                <a:latin typeface="Homemade Apple"/>
                <a:ea typeface="Homemade Apple"/>
                <a:cs typeface="Homemade Apple"/>
                <a:sym typeface="Homemade Apple"/>
              </a:defRPr>
            </a:lvl8pPr>
            <a:lvl9pPr lvl="8" rtl="0" algn="ctr">
              <a:spcBef>
                <a:spcPts val="0"/>
              </a:spcBef>
              <a:spcAft>
                <a:spcPts val="0"/>
              </a:spcAft>
              <a:buSzPts val="1800"/>
              <a:buFont typeface="Homemade Apple"/>
              <a:buNone/>
              <a:defRPr>
                <a:latin typeface="Homemade Apple"/>
                <a:ea typeface="Homemade Apple"/>
                <a:cs typeface="Homemade Apple"/>
                <a:sym typeface="Homemade Apple"/>
              </a:defRPr>
            </a:lvl9pPr>
          </a:lstStyle>
          <a:p/>
        </p:txBody>
      </p:sp>
      <p:sp>
        <p:nvSpPr>
          <p:cNvPr id="18" name="Google Shape;18;p3"/>
          <p:cNvSpPr txBox="1"/>
          <p:nvPr>
            <p:ph idx="12" type="sldNum"/>
          </p:nvPr>
        </p:nvSpPr>
        <p:spPr>
          <a:xfrm>
            <a:off x="-125" y="6572250"/>
            <a:ext cx="9144000" cy="285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p4"/>
          <p:cNvSpPr/>
          <p:nvPr/>
        </p:nvSpPr>
        <p:spPr>
          <a:xfrm>
            <a:off x="-125" y="0"/>
            <a:ext cx="9144000" cy="6873300"/>
          </a:xfrm>
          <a:prstGeom prst="rect">
            <a:avLst/>
          </a:prstGeom>
          <a:solidFill>
            <a:srgbClr val="021526">
              <a:alpha val="1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263700" y="250350"/>
            <a:ext cx="8616600" cy="6357300"/>
          </a:xfrm>
          <a:prstGeom prst="rect">
            <a:avLst/>
          </a:prstGeom>
          <a:noFill/>
          <a:ln cap="flat"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idx="1" type="body"/>
          </p:nvPr>
        </p:nvSpPr>
        <p:spPr>
          <a:xfrm>
            <a:off x="1643400" y="2465700"/>
            <a:ext cx="5857200" cy="3892800"/>
          </a:xfrm>
          <a:prstGeom prst="rect">
            <a:avLst/>
          </a:prstGeom>
        </p:spPr>
        <p:txBody>
          <a:bodyPr anchorCtr="0" anchor="t" bIns="91425" lIns="91425" spcFirstLastPara="1" rIns="91425" wrap="square" tIns="91425"/>
          <a:lstStyle>
            <a:lvl1pPr indent="-381000" lvl="0" marL="457200" rtl="0" algn="ctr">
              <a:lnSpc>
                <a:spcPct val="115000"/>
              </a:lnSpc>
              <a:spcBef>
                <a:spcPts val="600"/>
              </a:spcBef>
              <a:spcAft>
                <a:spcPts val="0"/>
              </a:spcAft>
              <a:buSzPts val="2400"/>
              <a:buFont typeface="Homemade Apple"/>
              <a:buChar char="✘"/>
              <a:defRPr sz="2400">
                <a:latin typeface="Homemade Apple"/>
                <a:ea typeface="Homemade Apple"/>
                <a:cs typeface="Homemade Apple"/>
                <a:sym typeface="Homemade Apple"/>
              </a:defRPr>
            </a:lvl1pPr>
            <a:lvl2pPr indent="-381000" lvl="1" marL="914400" rtl="0" algn="ctr">
              <a:lnSpc>
                <a:spcPct val="115000"/>
              </a:lnSpc>
              <a:spcBef>
                <a:spcPts val="0"/>
              </a:spcBef>
              <a:spcAft>
                <a:spcPts val="0"/>
              </a:spcAft>
              <a:buSzPts val="2400"/>
              <a:buFont typeface="Homemade Apple"/>
              <a:buChar char="○"/>
              <a:defRPr>
                <a:latin typeface="Homemade Apple"/>
                <a:ea typeface="Homemade Apple"/>
                <a:cs typeface="Homemade Apple"/>
                <a:sym typeface="Homemade Apple"/>
              </a:defRPr>
            </a:lvl2pPr>
            <a:lvl3pPr indent="-381000" lvl="2" marL="1371600" rtl="0" algn="ctr">
              <a:lnSpc>
                <a:spcPct val="115000"/>
              </a:lnSpc>
              <a:spcBef>
                <a:spcPts val="0"/>
              </a:spcBef>
              <a:spcAft>
                <a:spcPts val="0"/>
              </a:spcAft>
              <a:buSzPts val="2400"/>
              <a:buFont typeface="Homemade Apple"/>
              <a:buChar char="■"/>
              <a:defRPr>
                <a:latin typeface="Homemade Apple"/>
                <a:ea typeface="Homemade Apple"/>
                <a:cs typeface="Homemade Apple"/>
                <a:sym typeface="Homemade Apple"/>
              </a:defRPr>
            </a:lvl3pPr>
            <a:lvl4pPr indent="-381000" lvl="3" marL="1828800" rtl="0" algn="ctr">
              <a:lnSpc>
                <a:spcPct val="115000"/>
              </a:lnSpc>
              <a:spcBef>
                <a:spcPts val="0"/>
              </a:spcBef>
              <a:spcAft>
                <a:spcPts val="0"/>
              </a:spcAft>
              <a:buSzPts val="2400"/>
              <a:buFont typeface="Homemade Apple"/>
              <a:buChar char="●"/>
              <a:defRPr sz="2400">
                <a:latin typeface="Homemade Apple"/>
                <a:ea typeface="Homemade Apple"/>
                <a:cs typeface="Homemade Apple"/>
                <a:sym typeface="Homemade Apple"/>
              </a:defRPr>
            </a:lvl4pPr>
            <a:lvl5pPr indent="-381000" lvl="4" marL="2286000" rtl="0" algn="ctr">
              <a:lnSpc>
                <a:spcPct val="115000"/>
              </a:lnSpc>
              <a:spcBef>
                <a:spcPts val="0"/>
              </a:spcBef>
              <a:spcAft>
                <a:spcPts val="0"/>
              </a:spcAft>
              <a:buSzPts val="2400"/>
              <a:buFont typeface="Homemade Apple"/>
              <a:buChar char="○"/>
              <a:defRPr sz="2400">
                <a:latin typeface="Homemade Apple"/>
                <a:ea typeface="Homemade Apple"/>
                <a:cs typeface="Homemade Apple"/>
                <a:sym typeface="Homemade Apple"/>
              </a:defRPr>
            </a:lvl5pPr>
            <a:lvl6pPr indent="-381000" lvl="5" marL="2743200" rtl="0" algn="ctr">
              <a:lnSpc>
                <a:spcPct val="115000"/>
              </a:lnSpc>
              <a:spcBef>
                <a:spcPts val="0"/>
              </a:spcBef>
              <a:spcAft>
                <a:spcPts val="0"/>
              </a:spcAft>
              <a:buSzPts val="2400"/>
              <a:buFont typeface="Homemade Apple"/>
              <a:buChar char="■"/>
              <a:defRPr sz="2400">
                <a:latin typeface="Homemade Apple"/>
                <a:ea typeface="Homemade Apple"/>
                <a:cs typeface="Homemade Apple"/>
                <a:sym typeface="Homemade Apple"/>
              </a:defRPr>
            </a:lvl6pPr>
            <a:lvl7pPr indent="-381000" lvl="6" marL="3200400" rtl="0" algn="ctr">
              <a:lnSpc>
                <a:spcPct val="115000"/>
              </a:lnSpc>
              <a:spcBef>
                <a:spcPts val="0"/>
              </a:spcBef>
              <a:spcAft>
                <a:spcPts val="0"/>
              </a:spcAft>
              <a:buSzPts val="2400"/>
              <a:buFont typeface="Homemade Apple"/>
              <a:buChar char="●"/>
              <a:defRPr sz="2400">
                <a:latin typeface="Homemade Apple"/>
                <a:ea typeface="Homemade Apple"/>
                <a:cs typeface="Homemade Apple"/>
                <a:sym typeface="Homemade Apple"/>
              </a:defRPr>
            </a:lvl7pPr>
            <a:lvl8pPr indent="-381000" lvl="7" marL="3657600" rtl="0" algn="ctr">
              <a:lnSpc>
                <a:spcPct val="115000"/>
              </a:lnSpc>
              <a:spcBef>
                <a:spcPts val="0"/>
              </a:spcBef>
              <a:spcAft>
                <a:spcPts val="0"/>
              </a:spcAft>
              <a:buSzPts val="2400"/>
              <a:buFont typeface="Homemade Apple"/>
              <a:buChar char="○"/>
              <a:defRPr sz="2400">
                <a:latin typeface="Homemade Apple"/>
                <a:ea typeface="Homemade Apple"/>
                <a:cs typeface="Homemade Apple"/>
                <a:sym typeface="Homemade Apple"/>
              </a:defRPr>
            </a:lvl8pPr>
            <a:lvl9pPr indent="-381000" lvl="8" marL="4114800" algn="ctr">
              <a:lnSpc>
                <a:spcPct val="115000"/>
              </a:lnSpc>
              <a:spcBef>
                <a:spcPts val="0"/>
              </a:spcBef>
              <a:spcAft>
                <a:spcPts val="0"/>
              </a:spcAft>
              <a:buSzPts val="2400"/>
              <a:buFont typeface="Homemade Apple"/>
              <a:buChar char="■"/>
              <a:defRPr sz="2400">
                <a:latin typeface="Homemade Apple"/>
                <a:ea typeface="Homemade Apple"/>
                <a:cs typeface="Homemade Apple"/>
                <a:sym typeface="Homemade Apple"/>
              </a:defRPr>
            </a:lvl9pPr>
          </a:lstStyle>
          <a:p/>
        </p:txBody>
      </p:sp>
      <p:sp>
        <p:nvSpPr>
          <p:cNvPr id="23" name="Google Shape;23;p4"/>
          <p:cNvSpPr txBox="1"/>
          <p:nvPr>
            <p:ph idx="12" type="sldNum"/>
          </p:nvPr>
        </p:nvSpPr>
        <p:spPr>
          <a:xfrm>
            <a:off x="-125" y="6572250"/>
            <a:ext cx="9144000" cy="285900"/>
          </a:xfrm>
          <a:prstGeom prst="rect">
            <a:avLst/>
          </a:prstGeom>
        </p:spPr>
        <p:txBody>
          <a:bodyPr anchorCtr="0" anchor="t" bIns="91425" lIns="91425" spcFirstLastPara="1" rIns="91425" wrap="square" tIns="91425">
            <a:noAutofit/>
          </a:bodyPr>
          <a:lstStyle>
            <a:lvl1pPr lvl="0">
              <a:buNone/>
              <a:defRPr>
                <a:latin typeface="Homemade Apple"/>
                <a:ea typeface="Homemade Apple"/>
                <a:cs typeface="Homemade Apple"/>
                <a:sym typeface="Homemade Apple"/>
              </a:defRPr>
            </a:lvl1pPr>
            <a:lvl2pPr lvl="1">
              <a:buNone/>
              <a:defRPr>
                <a:latin typeface="Homemade Apple"/>
                <a:ea typeface="Homemade Apple"/>
                <a:cs typeface="Homemade Apple"/>
                <a:sym typeface="Homemade Apple"/>
              </a:defRPr>
            </a:lvl2pPr>
            <a:lvl3pPr lvl="2">
              <a:buNone/>
              <a:defRPr>
                <a:latin typeface="Homemade Apple"/>
                <a:ea typeface="Homemade Apple"/>
                <a:cs typeface="Homemade Apple"/>
                <a:sym typeface="Homemade Apple"/>
              </a:defRPr>
            </a:lvl3pPr>
            <a:lvl4pPr lvl="3">
              <a:buNone/>
              <a:defRPr>
                <a:latin typeface="Homemade Apple"/>
                <a:ea typeface="Homemade Apple"/>
                <a:cs typeface="Homemade Apple"/>
                <a:sym typeface="Homemade Apple"/>
              </a:defRPr>
            </a:lvl4pPr>
            <a:lvl5pPr lvl="4">
              <a:buNone/>
              <a:defRPr>
                <a:latin typeface="Homemade Apple"/>
                <a:ea typeface="Homemade Apple"/>
                <a:cs typeface="Homemade Apple"/>
                <a:sym typeface="Homemade Apple"/>
              </a:defRPr>
            </a:lvl5pPr>
            <a:lvl6pPr lvl="5">
              <a:buNone/>
              <a:defRPr>
                <a:latin typeface="Homemade Apple"/>
                <a:ea typeface="Homemade Apple"/>
                <a:cs typeface="Homemade Apple"/>
                <a:sym typeface="Homemade Apple"/>
              </a:defRPr>
            </a:lvl6pPr>
            <a:lvl7pPr lvl="6">
              <a:buNone/>
              <a:defRPr>
                <a:latin typeface="Homemade Apple"/>
                <a:ea typeface="Homemade Apple"/>
                <a:cs typeface="Homemade Apple"/>
                <a:sym typeface="Homemade Apple"/>
              </a:defRPr>
            </a:lvl7pPr>
            <a:lvl8pPr lvl="7">
              <a:buNone/>
              <a:defRPr>
                <a:latin typeface="Homemade Apple"/>
                <a:ea typeface="Homemade Apple"/>
                <a:cs typeface="Homemade Apple"/>
                <a:sym typeface="Homemade Apple"/>
              </a:defRPr>
            </a:lvl8pPr>
            <a:lvl9pPr lvl="8">
              <a:buNone/>
              <a:defRPr>
                <a:latin typeface="Homemade Apple"/>
                <a:ea typeface="Homemade Apple"/>
                <a:cs typeface="Homemade Apple"/>
                <a:sym typeface="Homemade Appl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5"/>
          <p:cNvSpPr/>
          <p:nvPr/>
        </p:nvSpPr>
        <p:spPr>
          <a:xfrm>
            <a:off x="-125" y="0"/>
            <a:ext cx="9144000" cy="6873300"/>
          </a:xfrm>
          <a:prstGeom prst="rect">
            <a:avLst/>
          </a:prstGeom>
          <a:solidFill>
            <a:srgbClr val="021526">
              <a:alpha val="3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263700" y="250350"/>
            <a:ext cx="8616600" cy="6357300"/>
          </a:xfrm>
          <a:prstGeom prst="rect">
            <a:avLst/>
          </a:prstGeom>
          <a:noFill/>
          <a:ln cap="flat"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782850" y="274650"/>
            <a:ext cx="7578300" cy="1545000"/>
          </a:xfrm>
          <a:prstGeom prst="rect">
            <a:avLst/>
          </a:prstGeom>
        </p:spPr>
        <p:txBody>
          <a:bodyPr anchorCtr="0" anchor="ctr" bIns="91425" lIns="91425" spcFirstLastPara="1" rIns="91425" wrap="square" tIns="91425"/>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28" name="Google Shape;28;p5"/>
          <p:cNvSpPr txBox="1"/>
          <p:nvPr>
            <p:ph idx="1" type="body"/>
          </p:nvPr>
        </p:nvSpPr>
        <p:spPr>
          <a:xfrm>
            <a:off x="1146000" y="1819625"/>
            <a:ext cx="6852000" cy="4319700"/>
          </a:xfrm>
          <a:prstGeom prst="rect">
            <a:avLst/>
          </a:prstGeom>
        </p:spPr>
        <p:txBody>
          <a:bodyPr anchorCtr="0" anchor="t" bIns="91425" lIns="91425" spcFirstLastPara="1" rIns="91425" wrap="square" tIns="91425"/>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9" name="Google Shape;29;p5"/>
          <p:cNvSpPr txBox="1"/>
          <p:nvPr>
            <p:ph idx="12" type="sldNum"/>
          </p:nvPr>
        </p:nvSpPr>
        <p:spPr>
          <a:xfrm>
            <a:off x="-125" y="6572250"/>
            <a:ext cx="9144000" cy="285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6"/>
          <p:cNvSpPr/>
          <p:nvPr/>
        </p:nvSpPr>
        <p:spPr>
          <a:xfrm>
            <a:off x="-125" y="0"/>
            <a:ext cx="9144000" cy="6873300"/>
          </a:xfrm>
          <a:prstGeom prst="rect">
            <a:avLst/>
          </a:prstGeom>
          <a:solidFill>
            <a:srgbClr val="021526">
              <a:alpha val="3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p:nvPr/>
        </p:nvSpPr>
        <p:spPr>
          <a:xfrm>
            <a:off x="263700" y="250350"/>
            <a:ext cx="8616600" cy="6357300"/>
          </a:xfrm>
          <a:prstGeom prst="rect">
            <a:avLst/>
          </a:prstGeom>
          <a:noFill/>
          <a:ln cap="flat"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txBox="1"/>
          <p:nvPr>
            <p:ph type="title"/>
          </p:nvPr>
        </p:nvSpPr>
        <p:spPr>
          <a:xfrm>
            <a:off x="782850" y="274650"/>
            <a:ext cx="7578300" cy="1545000"/>
          </a:xfrm>
          <a:prstGeom prst="rect">
            <a:avLst/>
          </a:prstGeom>
        </p:spPr>
        <p:txBody>
          <a:bodyPr anchorCtr="0" anchor="ctr" bIns="91425" lIns="91425" spcFirstLastPara="1" rIns="91425" wrap="square" tIns="91425"/>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34" name="Google Shape;34;p6"/>
          <p:cNvSpPr txBox="1"/>
          <p:nvPr>
            <p:ph idx="1" type="body"/>
          </p:nvPr>
        </p:nvSpPr>
        <p:spPr>
          <a:xfrm>
            <a:off x="1050522" y="1819650"/>
            <a:ext cx="3418500" cy="4748100"/>
          </a:xfrm>
          <a:prstGeom prst="rect">
            <a:avLst/>
          </a:prstGeom>
        </p:spPr>
        <p:txBody>
          <a:bodyPr anchorCtr="0" anchor="t" bIns="91425" lIns="91425" spcFirstLastPara="1" rIns="91425" wrap="square" tIns="91425"/>
          <a:lstStyle>
            <a:lvl1pPr indent="-381000" lvl="0" marL="457200">
              <a:spcBef>
                <a:spcPts val="600"/>
              </a:spcBef>
              <a:spcAft>
                <a:spcPts val="0"/>
              </a:spcAft>
              <a:buSzPts val="2400"/>
              <a:buChar char="✘"/>
              <a:defRPr sz="2400"/>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sz="2400"/>
            </a:lvl4pPr>
            <a:lvl5pPr indent="-381000" lvl="4" marL="2286000">
              <a:spcBef>
                <a:spcPts val="0"/>
              </a:spcBef>
              <a:spcAft>
                <a:spcPts val="0"/>
              </a:spcAft>
              <a:buSzPts val="2400"/>
              <a:buChar char="○"/>
              <a:defRPr sz="2400"/>
            </a:lvl5pPr>
            <a:lvl6pPr indent="-381000" lvl="5" marL="2743200">
              <a:spcBef>
                <a:spcPts val="0"/>
              </a:spcBef>
              <a:spcAft>
                <a:spcPts val="0"/>
              </a:spcAft>
              <a:buSzPts val="2400"/>
              <a:buChar char="■"/>
              <a:defRPr sz="2400"/>
            </a:lvl6pPr>
            <a:lvl7pPr indent="-381000" lvl="6" marL="3200400">
              <a:spcBef>
                <a:spcPts val="0"/>
              </a:spcBef>
              <a:spcAft>
                <a:spcPts val="0"/>
              </a:spcAft>
              <a:buSzPts val="2400"/>
              <a:buChar char="●"/>
              <a:defRPr sz="2400"/>
            </a:lvl7pPr>
            <a:lvl8pPr indent="-381000" lvl="7" marL="3657600">
              <a:spcBef>
                <a:spcPts val="0"/>
              </a:spcBef>
              <a:spcAft>
                <a:spcPts val="0"/>
              </a:spcAft>
              <a:buSzPts val="2400"/>
              <a:buChar char="○"/>
              <a:defRPr sz="2400"/>
            </a:lvl8pPr>
            <a:lvl9pPr indent="-381000" lvl="8" marL="4114800">
              <a:spcBef>
                <a:spcPts val="0"/>
              </a:spcBef>
              <a:spcAft>
                <a:spcPts val="0"/>
              </a:spcAft>
              <a:buSzPts val="2400"/>
              <a:buChar char="■"/>
              <a:defRPr sz="2400"/>
            </a:lvl9pPr>
          </a:lstStyle>
          <a:p/>
        </p:txBody>
      </p:sp>
      <p:sp>
        <p:nvSpPr>
          <p:cNvPr id="35" name="Google Shape;35;p6"/>
          <p:cNvSpPr txBox="1"/>
          <p:nvPr>
            <p:ph idx="2" type="body"/>
          </p:nvPr>
        </p:nvSpPr>
        <p:spPr>
          <a:xfrm>
            <a:off x="4674979" y="1819650"/>
            <a:ext cx="3418500" cy="4748100"/>
          </a:xfrm>
          <a:prstGeom prst="rect">
            <a:avLst/>
          </a:prstGeom>
        </p:spPr>
        <p:txBody>
          <a:bodyPr anchorCtr="0" anchor="t" bIns="91425" lIns="91425" spcFirstLastPara="1" rIns="91425" wrap="square" tIns="91425"/>
          <a:lstStyle>
            <a:lvl1pPr indent="-381000" lvl="0" marL="457200">
              <a:spcBef>
                <a:spcPts val="600"/>
              </a:spcBef>
              <a:spcAft>
                <a:spcPts val="0"/>
              </a:spcAft>
              <a:buSzPts val="2400"/>
              <a:buChar char="✘"/>
              <a:defRPr sz="2400"/>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sz="2400"/>
            </a:lvl4pPr>
            <a:lvl5pPr indent="-381000" lvl="4" marL="2286000">
              <a:spcBef>
                <a:spcPts val="0"/>
              </a:spcBef>
              <a:spcAft>
                <a:spcPts val="0"/>
              </a:spcAft>
              <a:buSzPts val="2400"/>
              <a:buChar char="○"/>
              <a:defRPr sz="2400"/>
            </a:lvl5pPr>
            <a:lvl6pPr indent="-381000" lvl="5" marL="2743200">
              <a:spcBef>
                <a:spcPts val="0"/>
              </a:spcBef>
              <a:spcAft>
                <a:spcPts val="0"/>
              </a:spcAft>
              <a:buSzPts val="2400"/>
              <a:buChar char="■"/>
              <a:defRPr sz="2400"/>
            </a:lvl6pPr>
            <a:lvl7pPr indent="-381000" lvl="6" marL="3200400">
              <a:spcBef>
                <a:spcPts val="0"/>
              </a:spcBef>
              <a:spcAft>
                <a:spcPts val="0"/>
              </a:spcAft>
              <a:buSzPts val="2400"/>
              <a:buChar char="●"/>
              <a:defRPr sz="2400"/>
            </a:lvl7pPr>
            <a:lvl8pPr indent="-381000" lvl="7" marL="3657600">
              <a:spcBef>
                <a:spcPts val="0"/>
              </a:spcBef>
              <a:spcAft>
                <a:spcPts val="0"/>
              </a:spcAft>
              <a:buSzPts val="2400"/>
              <a:buChar char="○"/>
              <a:defRPr sz="2400"/>
            </a:lvl8pPr>
            <a:lvl9pPr indent="-381000" lvl="8" marL="4114800">
              <a:spcBef>
                <a:spcPts val="0"/>
              </a:spcBef>
              <a:spcAft>
                <a:spcPts val="0"/>
              </a:spcAft>
              <a:buSzPts val="2400"/>
              <a:buChar char="■"/>
              <a:defRPr sz="2400"/>
            </a:lvl9pPr>
          </a:lstStyle>
          <a:p/>
        </p:txBody>
      </p:sp>
      <p:sp>
        <p:nvSpPr>
          <p:cNvPr id="36" name="Google Shape;36;p6"/>
          <p:cNvSpPr txBox="1"/>
          <p:nvPr>
            <p:ph idx="12" type="sldNum"/>
          </p:nvPr>
        </p:nvSpPr>
        <p:spPr>
          <a:xfrm>
            <a:off x="-125" y="6572250"/>
            <a:ext cx="9144000" cy="285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7"/>
          <p:cNvSpPr/>
          <p:nvPr/>
        </p:nvSpPr>
        <p:spPr>
          <a:xfrm>
            <a:off x="-125" y="0"/>
            <a:ext cx="9144000" cy="6873300"/>
          </a:xfrm>
          <a:prstGeom prst="rect">
            <a:avLst/>
          </a:prstGeom>
          <a:solidFill>
            <a:srgbClr val="021526">
              <a:alpha val="3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p:nvPr/>
        </p:nvSpPr>
        <p:spPr>
          <a:xfrm>
            <a:off x="263700" y="250350"/>
            <a:ext cx="8616600" cy="6357300"/>
          </a:xfrm>
          <a:prstGeom prst="rect">
            <a:avLst/>
          </a:prstGeom>
          <a:noFill/>
          <a:ln cap="flat"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7"/>
          <p:cNvSpPr txBox="1"/>
          <p:nvPr>
            <p:ph type="title"/>
          </p:nvPr>
        </p:nvSpPr>
        <p:spPr>
          <a:xfrm>
            <a:off x="782850" y="274650"/>
            <a:ext cx="7578300" cy="1545000"/>
          </a:xfrm>
          <a:prstGeom prst="rect">
            <a:avLst/>
          </a:prstGeom>
        </p:spPr>
        <p:txBody>
          <a:bodyPr anchorCtr="0" anchor="ctr" bIns="91425" lIns="91425" spcFirstLastPara="1" rIns="91425" wrap="square" tIns="91425"/>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41" name="Google Shape;41;p7"/>
          <p:cNvSpPr txBox="1"/>
          <p:nvPr>
            <p:ph idx="1" type="body"/>
          </p:nvPr>
        </p:nvSpPr>
        <p:spPr>
          <a:xfrm>
            <a:off x="706500" y="1819650"/>
            <a:ext cx="2491800" cy="43962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42" name="Google Shape;42;p7"/>
          <p:cNvSpPr txBox="1"/>
          <p:nvPr>
            <p:ph idx="2" type="body"/>
          </p:nvPr>
        </p:nvSpPr>
        <p:spPr>
          <a:xfrm>
            <a:off x="3326102" y="1819650"/>
            <a:ext cx="2491800" cy="43962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43" name="Google Shape;43;p7"/>
          <p:cNvSpPr txBox="1"/>
          <p:nvPr>
            <p:ph idx="3" type="body"/>
          </p:nvPr>
        </p:nvSpPr>
        <p:spPr>
          <a:xfrm>
            <a:off x="5945703" y="1819650"/>
            <a:ext cx="2491800" cy="43962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44" name="Google Shape;44;p7"/>
          <p:cNvSpPr txBox="1"/>
          <p:nvPr>
            <p:ph idx="12" type="sldNum"/>
          </p:nvPr>
        </p:nvSpPr>
        <p:spPr>
          <a:xfrm>
            <a:off x="-125" y="6572250"/>
            <a:ext cx="9144000" cy="285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blipFill>
          <a:blip r:embed="rId2">
            <a:alphaModFix/>
          </a:blip>
          <a:stretch>
            <a:fillRect/>
          </a:stretch>
        </a:blipFill>
      </p:bgPr>
    </p:bg>
    <p:spTree>
      <p:nvGrpSpPr>
        <p:cNvPr id="45" name="Shape 45"/>
        <p:cNvGrpSpPr/>
        <p:nvPr/>
      </p:nvGrpSpPr>
      <p:grpSpPr>
        <a:xfrm>
          <a:off x="0" y="0"/>
          <a:ext cx="0" cy="0"/>
          <a:chOff x="0" y="0"/>
          <a:chExt cx="0" cy="0"/>
        </a:xfrm>
      </p:grpSpPr>
      <p:sp>
        <p:nvSpPr>
          <p:cNvPr id="46" name="Google Shape;46;p8"/>
          <p:cNvSpPr/>
          <p:nvPr/>
        </p:nvSpPr>
        <p:spPr>
          <a:xfrm>
            <a:off x="-125" y="0"/>
            <a:ext cx="9144000" cy="6873300"/>
          </a:xfrm>
          <a:prstGeom prst="rect">
            <a:avLst/>
          </a:prstGeom>
          <a:solidFill>
            <a:srgbClr val="021526">
              <a:alpha val="1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8"/>
          <p:cNvSpPr/>
          <p:nvPr/>
        </p:nvSpPr>
        <p:spPr>
          <a:xfrm>
            <a:off x="263700" y="250350"/>
            <a:ext cx="8616600" cy="6357300"/>
          </a:xfrm>
          <a:prstGeom prst="rect">
            <a:avLst/>
          </a:prstGeom>
          <a:noFill/>
          <a:ln cap="flat"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8"/>
          <p:cNvSpPr txBox="1"/>
          <p:nvPr>
            <p:ph type="title"/>
          </p:nvPr>
        </p:nvSpPr>
        <p:spPr>
          <a:xfrm>
            <a:off x="782850" y="274650"/>
            <a:ext cx="7578300" cy="1545000"/>
          </a:xfrm>
          <a:prstGeom prst="rect">
            <a:avLst/>
          </a:prstGeom>
        </p:spPr>
        <p:txBody>
          <a:bodyPr anchorCtr="0" anchor="ctr" bIns="91425" lIns="91425" spcFirstLastPara="1" rIns="91425" wrap="square" tIns="91425"/>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49" name="Google Shape;49;p8"/>
          <p:cNvSpPr txBox="1"/>
          <p:nvPr>
            <p:ph idx="12" type="sldNum"/>
          </p:nvPr>
        </p:nvSpPr>
        <p:spPr>
          <a:xfrm>
            <a:off x="-125" y="6572250"/>
            <a:ext cx="9144000" cy="285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9"/>
          <p:cNvSpPr/>
          <p:nvPr/>
        </p:nvSpPr>
        <p:spPr>
          <a:xfrm>
            <a:off x="-125" y="0"/>
            <a:ext cx="9144000" cy="6873300"/>
          </a:xfrm>
          <a:prstGeom prst="rect">
            <a:avLst/>
          </a:prstGeom>
          <a:solidFill>
            <a:srgbClr val="021526">
              <a:alpha val="1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9"/>
          <p:cNvSpPr/>
          <p:nvPr/>
        </p:nvSpPr>
        <p:spPr>
          <a:xfrm>
            <a:off x="263700" y="250350"/>
            <a:ext cx="8616600" cy="6357300"/>
          </a:xfrm>
          <a:prstGeom prst="rect">
            <a:avLst/>
          </a:prstGeom>
          <a:noFill/>
          <a:ln cap="flat"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9"/>
          <p:cNvSpPr txBox="1"/>
          <p:nvPr>
            <p:ph idx="1" type="body"/>
          </p:nvPr>
        </p:nvSpPr>
        <p:spPr>
          <a:xfrm>
            <a:off x="457200" y="5875079"/>
            <a:ext cx="8229600" cy="692700"/>
          </a:xfrm>
          <a:prstGeom prst="rect">
            <a:avLst/>
          </a:prstGeom>
        </p:spPr>
        <p:txBody>
          <a:bodyPr anchorCtr="0" anchor="t" bIns="91425" lIns="91425" spcFirstLastPara="1" rIns="91425" wrap="square" tIns="91425"/>
          <a:lstStyle>
            <a:lvl1pPr indent="-228600" lvl="0" marL="457200" algn="ctr">
              <a:spcBef>
                <a:spcPts val="360"/>
              </a:spcBef>
              <a:spcAft>
                <a:spcPts val="0"/>
              </a:spcAft>
              <a:buSzPts val="1600"/>
              <a:buFont typeface="Homemade Apple"/>
              <a:buNone/>
              <a:defRPr sz="1600">
                <a:latin typeface="Homemade Apple"/>
                <a:ea typeface="Homemade Apple"/>
                <a:cs typeface="Homemade Apple"/>
                <a:sym typeface="Homemade Apple"/>
              </a:defRPr>
            </a:lvl1pPr>
          </a:lstStyle>
          <a:p/>
        </p:txBody>
      </p:sp>
      <p:sp>
        <p:nvSpPr>
          <p:cNvPr id="54" name="Google Shape;54;p9"/>
          <p:cNvSpPr txBox="1"/>
          <p:nvPr>
            <p:ph idx="12" type="sldNum"/>
          </p:nvPr>
        </p:nvSpPr>
        <p:spPr>
          <a:xfrm>
            <a:off x="-125" y="6572250"/>
            <a:ext cx="9144000" cy="285900"/>
          </a:xfrm>
          <a:prstGeom prst="rect">
            <a:avLst/>
          </a:prstGeom>
        </p:spPr>
        <p:txBody>
          <a:bodyPr anchorCtr="0" anchor="t" bIns="91425" lIns="91425" spcFirstLastPara="1" rIns="91425" wrap="square" tIns="91425">
            <a:noAutofit/>
          </a:bodyPr>
          <a:lstStyle>
            <a:lvl1pPr lvl="0">
              <a:buNone/>
              <a:defRPr>
                <a:latin typeface="Homemade Apple"/>
                <a:ea typeface="Homemade Apple"/>
                <a:cs typeface="Homemade Apple"/>
                <a:sym typeface="Homemade Apple"/>
              </a:defRPr>
            </a:lvl1pPr>
            <a:lvl2pPr lvl="1">
              <a:buNone/>
              <a:defRPr>
                <a:latin typeface="Homemade Apple"/>
                <a:ea typeface="Homemade Apple"/>
                <a:cs typeface="Homemade Apple"/>
                <a:sym typeface="Homemade Apple"/>
              </a:defRPr>
            </a:lvl2pPr>
            <a:lvl3pPr lvl="2">
              <a:buNone/>
              <a:defRPr>
                <a:latin typeface="Homemade Apple"/>
                <a:ea typeface="Homemade Apple"/>
                <a:cs typeface="Homemade Apple"/>
                <a:sym typeface="Homemade Apple"/>
              </a:defRPr>
            </a:lvl3pPr>
            <a:lvl4pPr lvl="3">
              <a:buNone/>
              <a:defRPr>
                <a:latin typeface="Homemade Apple"/>
                <a:ea typeface="Homemade Apple"/>
                <a:cs typeface="Homemade Apple"/>
                <a:sym typeface="Homemade Apple"/>
              </a:defRPr>
            </a:lvl4pPr>
            <a:lvl5pPr lvl="4">
              <a:buNone/>
              <a:defRPr>
                <a:latin typeface="Homemade Apple"/>
                <a:ea typeface="Homemade Apple"/>
                <a:cs typeface="Homemade Apple"/>
                <a:sym typeface="Homemade Apple"/>
              </a:defRPr>
            </a:lvl5pPr>
            <a:lvl6pPr lvl="5">
              <a:buNone/>
              <a:defRPr>
                <a:latin typeface="Homemade Apple"/>
                <a:ea typeface="Homemade Apple"/>
                <a:cs typeface="Homemade Apple"/>
                <a:sym typeface="Homemade Apple"/>
              </a:defRPr>
            </a:lvl6pPr>
            <a:lvl7pPr lvl="6">
              <a:buNone/>
              <a:defRPr>
                <a:latin typeface="Homemade Apple"/>
                <a:ea typeface="Homemade Apple"/>
                <a:cs typeface="Homemade Apple"/>
                <a:sym typeface="Homemade Apple"/>
              </a:defRPr>
            </a:lvl7pPr>
            <a:lvl8pPr lvl="7">
              <a:buNone/>
              <a:defRPr>
                <a:latin typeface="Homemade Apple"/>
                <a:ea typeface="Homemade Apple"/>
                <a:cs typeface="Homemade Apple"/>
                <a:sym typeface="Homemade Apple"/>
              </a:defRPr>
            </a:lvl8pPr>
            <a:lvl9pPr lvl="8">
              <a:buNone/>
              <a:defRPr>
                <a:latin typeface="Homemade Apple"/>
                <a:ea typeface="Homemade Apple"/>
                <a:cs typeface="Homemade Apple"/>
                <a:sym typeface="Homemade Appl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blipFill>
          <a:blip r:embed="rId2">
            <a:alphaModFix/>
          </a:blip>
          <a:stretch>
            <a:fillRect/>
          </a:stretch>
        </a:blipFill>
      </p:bgPr>
    </p:bg>
    <p:spTree>
      <p:nvGrpSpPr>
        <p:cNvPr id="55" name="Shape 55"/>
        <p:cNvGrpSpPr/>
        <p:nvPr/>
      </p:nvGrpSpPr>
      <p:grpSpPr>
        <a:xfrm>
          <a:off x="0" y="0"/>
          <a:ext cx="0" cy="0"/>
          <a:chOff x="0" y="0"/>
          <a:chExt cx="0" cy="0"/>
        </a:xfrm>
      </p:grpSpPr>
      <p:sp>
        <p:nvSpPr>
          <p:cNvPr id="56" name="Google Shape;56;p10"/>
          <p:cNvSpPr/>
          <p:nvPr/>
        </p:nvSpPr>
        <p:spPr>
          <a:xfrm>
            <a:off x="-125" y="0"/>
            <a:ext cx="9144000" cy="6873300"/>
          </a:xfrm>
          <a:prstGeom prst="rect">
            <a:avLst/>
          </a:prstGeom>
          <a:solidFill>
            <a:srgbClr val="021526">
              <a:alpha val="3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0"/>
          <p:cNvSpPr/>
          <p:nvPr/>
        </p:nvSpPr>
        <p:spPr>
          <a:xfrm>
            <a:off x="263700" y="250350"/>
            <a:ext cx="8616600" cy="6357300"/>
          </a:xfrm>
          <a:prstGeom prst="rect">
            <a:avLst/>
          </a:prstGeom>
          <a:noFill/>
          <a:ln cap="flat"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0"/>
          <p:cNvSpPr txBox="1"/>
          <p:nvPr>
            <p:ph idx="12" type="sldNum"/>
          </p:nvPr>
        </p:nvSpPr>
        <p:spPr>
          <a:xfrm>
            <a:off x="-125" y="6572250"/>
            <a:ext cx="9144000" cy="285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000000"/>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82850" y="274650"/>
            <a:ext cx="7578300" cy="1545000"/>
          </a:xfrm>
          <a:prstGeom prst="rect">
            <a:avLst/>
          </a:prstGeom>
          <a:noFill/>
          <a:ln>
            <a:noFill/>
          </a:ln>
        </p:spPr>
        <p:txBody>
          <a:bodyPr anchorCtr="0" anchor="ctr" bIns="91425" lIns="91425" spcFirstLastPara="1" rIns="91425" wrap="square" tIns="91425"/>
          <a:lstStyle>
            <a:lvl1pPr lvl="0" algn="ctr">
              <a:spcBef>
                <a:spcPts val="0"/>
              </a:spcBef>
              <a:spcAft>
                <a:spcPts val="0"/>
              </a:spcAft>
              <a:buClr>
                <a:srgbClr val="FFFFFF"/>
              </a:buClr>
              <a:buSzPts val="1800"/>
              <a:buFont typeface="Homemade Apple"/>
              <a:buNone/>
              <a:defRPr sz="1800">
                <a:solidFill>
                  <a:srgbClr val="FFFFFF"/>
                </a:solidFill>
                <a:latin typeface="Homemade Apple"/>
                <a:ea typeface="Homemade Apple"/>
                <a:cs typeface="Homemade Apple"/>
                <a:sym typeface="Homemade Apple"/>
              </a:defRPr>
            </a:lvl1pPr>
            <a:lvl2pPr lvl="1" algn="ctr">
              <a:spcBef>
                <a:spcPts val="0"/>
              </a:spcBef>
              <a:spcAft>
                <a:spcPts val="0"/>
              </a:spcAft>
              <a:buClr>
                <a:srgbClr val="FFFFFF"/>
              </a:buClr>
              <a:buSzPts val="1800"/>
              <a:buFont typeface="Homemade Apple"/>
              <a:buNone/>
              <a:defRPr sz="1800">
                <a:solidFill>
                  <a:srgbClr val="FFFFFF"/>
                </a:solidFill>
                <a:latin typeface="Homemade Apple"/>
                <a:ea typeface="Homemade Apple"/>
                <a:cs typeface="Homemade Apple"/>
                <a:sym typeface="Homemade Apple"/>
              </a:defRPr>
            </a:lvl2pPr>
            <a:lvl3pPr lvl="2" algn="ctr">
              <a:spcBef>
                <a:spcPts val="0"/>
              </a:spcBef>
              <a:spcAft>
                <a:spcPts val="0"/>
              </a:spcAft>
              <a:buClr>
                <a:srgbClr val="FFFFFF"/>
              </a:buClr>
              <a:buSzPts val="1800"/>
              <a:buFont typeface="Homemade Apple"/>
              <a:buNone/>
              <a:defRPr sz="1800">
                <a:solidFill>
                  <a:srgbClr val="FFFFFF"/>
                </a:solidFill>
                <a:latin typeface="Homemade Apple"/>
                <a:ea typeface="Homemade Apple"/>
                <a:cs typeface="Homemade Apple"/>
                <a:sym typeface="Homemade Apple"/>
              </a:defRPr>
            </a:lvl3pPr>
            <a:lvl4pPr lvl="3" algn="ctr">
              <a:spcBef>
                <a:spcPts val="0"/>
              </a:spcBef>
              <a:spcAft>
                <a:spcPts val="0"/>
              </a:spcAft>
              <a:buClr>
                <a:srgbClr val="FFFFFF"/>
              </a:buClr>
              <a:buSzPts val="1800"/>
              <a:buFont typeface="Homemade Apple"/>
              <a:buNone/>
              <a:defRPr sz="1800">
                <a:solidFill>
                  <a:srgbClr val="FFFFFF"/>
                </a:solidFill>
                <a:latin typeface="Homemade Apple"/>
                <a:ea typeface="Homemade Apple"/>
                <a:cs typeface="Homemade Apple"/>
                <a:sym typeface="Homemade Apple"/>
              </a:defRPr>
            </a:lvl4pPr>
            <a:lvl5pPr lvl="4" algn="ctr">
              <a:spcBef>
                <a:spcPts val="0"/>
              </a:spcBef>
              <a:spcAft>
                <a:spcPts val="0"/>
              </a:spcAft>
              <a:buClr>
                <a:srgbClr val="FFFFFF"/>
              </a:buClr>
              <a:buSzPts val="1800"/>
              <a:buFont typeface="Homemade Apple"/>
              <a:buNone/>
              <a:defRPr sz="1800">
                <a:solidFill>
                  <a:srgbClr val="FFFFFF"/>
                </a:solidFill>
                <a:latin typeface="Homemade Apple"/>
                <a:ea typeface="Homemade Apple"/>
                <a:cs typeface="Homemade Apple"/>
                <a:sym typeface="Homemade Apple"/>
              </a:defRPr>
            </a:lvl5pPr>
            <a:lvl6pPr lvl="5" algn="ctr">
              <a:spcBef>
                <a:spcPts val="0"/>
              </a:spcBef>
              <a:spcAft>
                <a:spcPts val="0"/>
              </a:spcAft>
              <a:buClr>
                <a:srgbClr val="FFFFFF"/>
              </a:buClr>
              <a:buSzPts val="1800"/>
              <a:buFont typeface="Homemade Apple"/>
              <a:buNone/>
              <a:defRPr sz="1800">
                <a:solidFill>
                  <a:srgbClr val="FFFFFF"/>
                </a:solidFill>
                <a:latin typeface="Homemade Apple"/>
                <a:ea typeface="Homemade Apple"/>
                <a:cs typeface="Homemade Apple"/>
                <a:sym typeface="Homemade Apple"/>
              </a:defRPr>
            </a:lvl6pPr>
            <a:lvl7pPr lvl="6" algn="ctr">
              <a:spcBef>
                <a:spcPts val="0"/>
              </a:spcBef>
              <a:spcAft>
                <a:spcPts val="0"/>
              </a:spcAft>
              <a:buClr>
                <a:srgbClr val="FFFFFF"/>
              </a:buClr>
              <a:buSzPts val="1800"/>
              <a:buFont typeface="Homemade Apple"/>
              <a:buNone/>
              <a:defRPr sz="1800">
                <a:solidFill>
                  <a:srgbClr val="FFFFFF"/>
                </a:solidFill>
                <a:latin typeface="Homemade Apple"/>
                <a:ea typeface="Homemade Apple"/>
                <a:cs typeface="Homemade Apple"/>
                <a:sym typeface="Homemade Apple"/>
              </a:defRPr>
            </a:lvl7pPr>
            <a:lvl8pPr lvl="7" algn="ctr">
              <a:spcBef>
                <a:spcPts val="0"/>
              </a:spcBef>
              <a:spcAft>
                <a:spcPts val="0"/>
              </a:spcAft>
              <a:buClr>
                <a:srgbClr val="FFFFFF"/>
              </a:buClr>
              <a:buSzPts val="1800"/>
              <a:buFont typeface="Homemade Apple"/>
              <a:buNone/>
              <a:defRPr sz="1800">
                <a:solidFill>
                  <a:srgbClr val="FFFFFF"/>
                </a:solidFill>
                <a:latin typeface="Homemade Apple"/>
                <a:ea typeface="Homemade Apple"/>
                <a:cs typeface="Homemade Apple"/>
                <a:sym typeface="Homemade Apple"/>
              </a:defRPr>
            </a:lvl8pPr>
            <a:lvl9pPr lvl="8" algn="ctr">
              <a:spcBef>
                <a:spcPts val="0"/>
              </a:spcBef>
              <a:spcAft>
                <a:spcPts val="0"/>
              </a:spcAft>
              <a:buClr>
                <a:srgbClr val="FFFFFF"/>
              </a:buClr>
              <a:buSzPts val="1800"/>
              <a:buFont typeface="Homemade Apple"/>
              <a:buNone/>
              <a:defRPr sz="1800">
                <a:solidFill>
                  <a:srgbClr val="FFFFFF"/>
                </a:solidFill>
                <a:latin typeface="Homemade Apple"/>
                <a:ea typeface="Homemade Apple"/>
                <a:cs typeface="Homemade Apple"/>
                <a:sym typeface="Homemade Apple"/>
              </a:defRPr>
            </a:lvl9pPr>
          </a:lstStyle>
          <a:p/>
        </p:txBody>
      </p:sp>
      <p:sp>
        <p:nvSpPr>
          <p:cNvPr id="7" name="Google Shape;7;p1"/>
          <p:cNvSpPr txBox="1"/>
          <p:nvPr>
            <p:ph idx="1" type="body"/>
          </p:nvPr>
        </p:nvSpPr>
        <p:spPr>
          <a:xfrm>
            <a:off x="782850" y="1819625"/>
            <a:ext cx="7578300" cy="4319700"/>
          </a:xfrm>
          <a:prstGeom prst="rect">
            <a:avLst/>
          </a:prstGeom>
          <a:noFill/>
          <a:ln>
            <a:noFill/>
          </a:ln>
        </p:spPr>
        <p:txBody>
          <a:bodyPr anchorCtr="0" anchor="t" bIns="91425" lIns="91425" spcFirstLastPara="1" rIns="91425" wrap="square" tIns="91425"/>
          <a:lstStyle>
            <a:lvl1pPr indent="-419100" lvl="0" marL="457200">
              <a:spcBef>
                <a:spcPts val="600"/>
              </a:spcBef>
              <a:spcAft>
                <a:spcPts val="0"/>
              </a:spcAft>
              <a:buClr>
                <a:srgbClr val="FFFFFF"/>
              </a:buClr>
              <a:buSzPts val="3000"/>
              <a:buFont typeface="Raleway"/>
              <a:buChar char="✘"/>
              <a:defRPr sz="3000">
                <a:solidFill>
                  <a:srgbClr val="FFFFFF"/>
                </a:solidFill>
                <a:latin typeface="Raleway"/>
                <a:ea typeface="Raleway"/>
                <a:cs typeface="Raleway"/>
                <a:sym typeface="Raleway"/>
              </a:defRPr>
            </a:lvl1pPr>
            <a:lvl2pPr indent="-381000" lvl="1" marL="914400">
              <a:spcBef>
                <a:spcPts val="0"/>
              </a:spcBef>
              <a:spcAft>
                <a:spcPts val="0"/>
              </a:spcAft>
              <a:buClr>
                <a:srgbClr val="FFFFFF"/>
              </a:buClr>
              <a:buSzPts val="2400"/>
              <a:buFont typeface="Raleway"/>
              <a:buChar char="○"/>
              <a:defRPr sz="2400">
                <a:solidFill>
                  <a:srgbClr val="FFFFFF"/>
                </a:solidFill>
                <a:latin typeface="Raleway"/>
                <a:ea typeface="Raleway"/>
                <a:cs typeface="Raleway"/>
                <a:sym typeface="Raleway"/>
              </a:defRPr>
            </a:lvl2pPr>
            <a:lvl3pPr indent="-381000" lvl="2" marL="1371600">
              <a:spcBef>
                <a:spcPts val="0"/>
              </a:spcBef>
              <a:spcAft>
                <a:spcPts val="0"/>
              </a:spcAft>
              <a:buClr>
                <a:srgbClr val="FFFFFF"/>
              </a:buClr>
              <a:buSzPts val="2400"/>
              <a:buFont typeface="Raleway"/>
              <a:buChar char="■"/>
              <a:defRPr sz="2400">
                <a:solidFill>
                  <a:srgbClr val="FFFFFF"/>
                </a:solidFill>
                <a:latin typeface="Raleway"/>
                <a:ea typeface="Raleway"/>
                <a:cs typeface="Raleway"/>
                <a:sym typeface="Raleway"/>
              </a:defRPr>
            </a:lvl3pPr>
            <a:lvl4pPr indent="-342900" lvl="3" marL="1828800">
              <a:spcBef>
                <a:spcPts val="0"/>
              </a:spcBef>
              <a:spcAft>
                <a:spcPts val="0"/>
              </a:spcAft>
              <a:buClr>
                <a:srgbClr val="FFFFFF"/>
              </a:buClr>
              <a:buSzPts val="1800"/>
              <a:buFont typeface="Raleway"/>
              <a:buChar char="●"/>
              <a:defRPr sz="1800">
                <a:solidFill>
                  <a:srgbClr val="FFFFFF"/>
                </a:solidFill>
                <a:latin typeface="Raleway"/>
                <a:ea typeface="Raleway"/>
                <a:cs typeface="Raleway"/>
                <a:sym typeface="Raleway"/>
              </a:defRPr>
            </a:lvl4pPr>
            <a:lvl5pPr indent="-342900" lvl="4" marL="2286000">
              <a:spcBef>
                <a:spcPts val="0"/>
              </a:spcBef>
              <a:spcAft>
                <a:spcPts val="0"/>
              </a:spcAft>
              <a:buClr>
                <a:srgbClr val="FFFFFF"/>
              </a:buClr>
              <a:buSzPts val="1800"/>
              <a:buFont typeface="Raleway"/>
              <a:buChar char="○"/>
              <a:defRPr sz="1800">
                <a:solidFill>
                  <a:srgbClr val="FFFFFF"/>
                </a:solidFill>
                <a:latin typeface="Raleway"/>
                <a:ea typeface="Raleway"/>
                <a:cs typeface="Raleway"/>
                <a:sym typeface="Raleway"/>
              </a:defRPr>
            </a:lvl5pPr>
            <a:lvl6pPr indent="-342900" lvl="5" marL="2743200">
              <a:spcBef>
                <a:spcPts val="0"/>
              </a:spcBef>
              <a:spcAft>
                <a:spcPts val="0"/>
              </a:spcAft>
              <a:buClr>
                <a:srgbClr val="FFFFFF"/>
              </a:buClr>
              <a:buSzPts val="1800"/>
              <a:buFont typeface="Raleway"/>
              <a:buChar char="■"/>
              <a:defRPr sz="1800">
                <a:solidFill>
                  <a:srgbClr val="FFFFFF"/>
                </a:solidFill>
                <a:latin typeface="Raleway"/>
                <a:ea typeface="Raleway"/>
                <a:cs typeface="Raleway"/>
                <a:sym typeface="Raleway"/>
              </a:defRPr>
            </a:lvl6pPr>
            <a:lvl7pPr indent="-342900" lvl="6" marL="3200400">
              <a:spcBef>
                <a:spcPts val="0"/>
              </a:spcBef>
              <a:spcAft>
                <a:spcPts val="0"/>
              </a:spcAft>
              <a:buClr>
                <a:srgbClr val="FFFFFF"/>
              </a:buClr>
              <a:buSzPts val="1800"/>
              <a:buFont typeface="Raleway"/>
              <a:buChar char="●"/>
              <a:defRPr sz="1800">
                <a:solidFill>
                  <a:srgbClr val="FFFFFF"/>
                </a:solidFill>
                <a:latin typeface="Raleway"/>
                <a:ea typeface="Raleway"/>
                <a:cs typeface="Raleway"/>
                <a:sym typeface="Raleway"/>
              </a:defRPr>
            </a:lvl7pPr>
            <a:lvl8pPr indent="-342900" lvl="7" marL="3657600">
              <a:spcBef>
                <a:spcPts val="0"/>
              </a:spcBef>
              <a:spcAft>
                <a:spcPts val="0"/>
              </a:spcAft>
              <a:buClr>
                <a:srgbClr val="FFFFFF"/>
              </a:buClr>
              <a:buSzPts val="1800"/>
              <a:buFont typeface="Raleway"/>
              <a:buChar char="○"/>
              <a:defRPr sz="1800">
                <a:solidFill>
                  <a:srgbClr val="FFFFFF"/>
                </a:solidFill>
                <a:latin typeface="Raleway"/>
                <a:ea typeface="Raleway"/>
                <a:cs typeface="Raleway"/>
                <a:sym typeface="Raleway"/>
              </a:defRPr>
            </a:lvl8pPr>
            <a:lvl9pPr indent="-342900" lvl="8" marL="4114800">
              <a:spcBef>
                <a:spcPts val="0"/>
              </a:spcBef>
              <a:spcAft>
                <a:spcPts val="0"/>
              </a:spcAft>
              <a:buClr>
                <a:srgbClr val="FFFFFF"/>
              </a:buClr>
              <a:buSzPts val="1800"/>
              <a:buFont typeface="Raleway"/>
              <a:buChar char="■"/>
              <a:defRPr sz="1800">
                <a:solidFill>
                  <a:srgbClr val="FFFFFF"/>
                </a:solidFill>
                <a:latin typeface="Raleway"/>
                <a:ea typeface="Raleway"/>
                <a:cs typeface="Raleway"/>
                <a:sym typeface="Raleway"/>
              </a:defRPr>
            </a:lvl9pPr>
          </a:lstStyle>
          <a:p/>
        </p:txBody>
      </p:sp>
      <p:sp>
        <p:nvSpPr>
          <p:cNvPr id="8" name="Google Shape;8;p1"/>
          <p:cNvSpPr txBox="1"/>
          <p:nvPr>
            <p:ph idx="12" type="sldNum"/>
          </p:nvPr>
        </p:nvSpPr>
        <p:spPr>
          <a:xfrm>
            <a:off x="-125" y="6572250"/>
            <a:ext cx="9144000" cy="285900"/>
          </a:xfrm>
          <a:prstGeom prst="rect">
            <a:avLst/>
          </a:prstGeom>
          <a:noFill/>
          <a:ln>
            <a:noFill/>
          </a:ln>
        </p:spPr>
        <p:txBody>
          <a:bodyPr anchorCtr="0" anchor="ctr" bIns="91425" lIns="91425" spcFirstLastPara="1" rIns="91425" wrap="square" tIns="91425">
            <a:noAutofit/>
          </a:bodyPr>
          <a:lstStyle>
            <a:lvl1pPr lvl="0" algn="ctr">
              <a:buNone/>
              <a:defRPr sz="1100">
                <a:solidFill>
                  <a:srgbClr val="FFFFFF"/>
                </a:solidFill>
                <a:latin typeface="Homemade Apple"/>
                <a:ea typeface="Homemade Apple"/>
                <a:cs typeface="Homemade Apple"/>
                <a:sym typeface="Homemade Apple"/>
              </a:defRPr>
            </a:lvl1pPr>
            <a:lvl2pPr lvl="1" algn="ctr">
              <a:buNone/>
              <a:defRPr sz="1100">
                <a:solidFill>
                  <a:srgbClr val="FFFFFF"/>
                </a:solidFill>
                <a:latin typeface="Homemade Apple"/>
                <a:ea typeface="Homemade Apple"/>
                <a:cs typeface="Homemade Apple"/>
                <a:sym typeface="Homemade Apple"/>
              </a:defRPr>
            </a:lvl2pPr>
            <a:lvl3pPr lvl="2" algn="ctr">
              <a:buNone/>
              <a:defRPr sz="1100">
                <a:solidFill>
                  <a:srgbClr val="FFFFFF"/>
                </a:solidFill>
                <a:latin typeface="Homemade Apple"/>
                <a:ea typeface="Homemade Apple"/>
                <a:cs typeface="Homemade Apple"/>
                <a:sym typeface="Homemade Apple"/>
              </a:defRPr>
            </a:lvl3pPr>
            <a:lvl4pPr lvl="3" algn="ctr">
              <a:buNone/>
              <a:defRPr sz="1100">
                <a:solidFill>
                  <a:srgbClr val="FFFFFF"/>
                </a:solidFill>
                <a:latin typeface="Homemade Apple"/>
                <a:ea typeface="Homemade Apple"/>
                <a:cs typeface="Homemade Apple"/>
                <a:sym typeface="Homemade Apple"/>
              </a:defRPr>
            </a:lvl4pPr>
            <a:lvl5pPr lvl="4" algn="ctr">
              <a:buNone/>
              <a:defRPr sz="1100">
                <a:solidFill>
                  <a:srgbClr val="FFFFFF"/>
                </a:solidFill>
                <a:latin typeface="Homemade Apple"/>
                <a:ea typeface="Homemade Apple"/>
                <a:cs typeface="Homemade Apple"/>
                <a:sym typeface="Homemade Apple"/>
              </a:defRPr>
            </a:lvl5pPr>
            <a:lvl6pPr lvl="5" algn="ctr">
              <a:buNone/>
              <a:defRPr sz="1100">
                <a:solidFill>
                  <a:srgbClr val="FFFFFF"/>
                </a:solidFill>
                <a:latin typeface="Homemade Apple"/>
                <a:ea typeface="Homemade Apple"/>
                <a:cs typeface="Homemade Apple"/>
                <a:sym typeface="Homemade Apple"/>
              </a:defRPr>
            </a:lvl6pPr>
            <a:lvl7pPr lvl="6" algn="ctr">
              <a:buNone/>
              <a:defRPr sz="1100">
                <a:solidFill>
                  <a:srgbClr val="FFFFFF"/>
                </a:solidFill>
                <a:latin typeface="Homemade Apple"/>
                <a:ea typeface="Homemade Apple"/>
                <a:cs typeface="Homemade Apple"/>
                <a:sym typeface="Homemade Apple"/>
              </a:defRPr>
            </a:lvl7pPr>
            <a:lvl8pPr lvl="7" algn="ctr">
              <a:buNone/>
              <a:defRPr sz="1100">
                <a:solidFill>
                  <a:srgbClr val="FFFFFF"/>
                </a:solidFill>
                <a:latin typeface="Homemade Apple"/>
                <a:ea typeface="Homemade Apple"/>
                <a:cs typeface="Homemade Apple"/>
                <a:sym typeface="Homemade Apple"/>
              </a:defRPr>
            </a:lvl8pPr>
            <a:lvl9pPr lvl="8" algn="ctr">
              <a:buNone/>
              <a:defRPr sz="1100">
                <a:solidFill>
                  <a:srgbClr val="FFFFFF"/>
                </a:solidFill>
                <a:latin typeface="Homemade Apple"/>
                <a:ea typeface="Homemade Apple"/>
                <a:cs typeface="Homemade Apple"/>
                <a:sym typeface="Homemade Apple"/>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4.jp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1"/>
          <p:cNvSpPr txBox="1"/>
          <p:nvPr>
            <p:ph type="ctrTitle"/>
          </p:nvPr>
        </p:nvSpPr>
        <p:spPr>
          <a:xfrm>
            <a:off x="1167000" y="2473650"/>
            <a:ext cx="6810000" cy="1910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6000"/>
              <a:t>LIVE STREAMING ON A BUDGET</a:t>
            </a:r>
            <a:endParaRPr b="1" sz="6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0"/>
          <p:cNvSpPr txBox="1"/>
          <p:nvPr>
            <p:ph idx="12" type="sldNum"/>
          </p:nvPr>
        </p:nvSpPr>
        <p:spPr>
          <a:xfrm>
            <a:off x="-125" y="6572250"/>
            <a:ext cx="9144000" cy="28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29" name="Google Shape;129;p20"/>
          <p:cNvSpPr txBox="1"/>
          <p:nvPr>
            <p:ph idx="4294967295" type="title"/>
          </p:nvPr>
        </p:nvSpPr>
        <p:spPr>
          <a:xfrm>
            <a:off x="782850" y="274650"/>
            <a:ext cx="7578300" cy="154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Live Streaming Platforms</a:t>
            </a:r>
            <a:endParaRPr sz="3600"/>
          </a:p>
        </p:txBody>
      </p:sp>
      <p:sp>
        <p:nvSpPr>
          <p:cNvPr id="130" name="Google Shape;130;p20"/>
          <p:cNvSpPr txBox="1"/>
          <p:nvPr>
            <p:ph idx="4294967295" type="body"/>
          </p:nvPr>
        </p:nvSpPr>
        <p:spPr>
          <a:xfrm>
            <a:off x="1146000" y="1819625"/>
            <a:ext cx="6852000" cy="4319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Paid: Content Delivery Networks</a:t>
            </a:r>
            <a:endParaRPr/>
          </a:p>
          <a:p>
            <a:pPr indent="-419100" lvl="0" marL="457200" rtl="0" algn="l">
              <a:spcBef>
                <a:spcPts val="600"/>
              </a:spcBef>
              <a:spcAft>
                <a:spcPts val="0"/>
              </a:spcAft>
              <a:buSzPts val="3000"/>
              <a:buChar char="✘"/>
            </a:pPr>
            <a:r>
              <a:rPr lang="en"/>
              <a:t>DaCast (https://www.dacast.com/)</a:t>
            </a:r>
            <a:br>
              <a:rPr lang="en"/>
            </a:br>
            <a:r>
              <a:rPr lang="en"/>
              <a:t>Starts at $19 per month</a:t>
            </a:r>
            <a:br>
              <a:rPr lang="en"/>
            </a:br>
            <a:endParaRPr/>
          </a:p>
          <a:p>
            <a:pPr indent="-419100" lvl="0" marL="457200" rtl="0" algn="l">
              <a:spcBef>
                <a:spcPts val="0"/>
              </a:spcBef>
              <a:spcAft>
                <a:spcPts val="0"/>
              </a:spcAft>
              <a:buSzPts val="3000"/>
              <a:buChar char="✘"/>
            </a:pPr>
            <a:r>
              <a:rPr lang="en"/>
              <a:t>Christian World Media (http://christianworldmedia.com/)</a:t>
            </a:r>
            <a:br>
              <a:rPr lang="en"/>
            </a:br>
            <a:r>
              <a:rPr lang="en"/>
              <a:t>Starts at $15 per month</a:t>
            </a:r>
            <a:endParaRPr/>
          </a:p>
          <a:p>
            <a:pPr indent="0" lvl="0" marL="0" rtl="0" algn="l">
              <a:spcBef>
                <a:spcPts val="6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1"/>
          <p:cNvSpPr txBox="1"/>
          <p:nvPr>
            <p:ph idx="12" type="sldNum"/>
          </p:nvPr>
        </p:nvSpPr>
        <p:spPr>
          <a:xfrm>
            <a:off x="-125" y="6572250"/>
            <a:ext cx="9144000" cy="28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36" name="Google Shape;136;p21"/>
          <p:cNvSpPr txBox="1"/>
          <p:nvPr>
            <p:ph idx="1" type="body"/>
          </p:nvPr>
        </p:nvSpPr>
        <p:spPr>
          <a:xfrm>
            <a:off x="1146000" y="1819625"/>
            <a:ext cx="6852000" cy="4319700"/>
          </a:xfrm>
          <a:prstGeom prst="rect">
            <a:avLst/>
          </a:prstGeom>
        </p:spPr>
        <p:txBody>
          <a:bodyPr anchorCtr="0" anchor="t" bIns="91425" lIns="91425" spcFirstLastPara="1" rIns="91425" wrap="square" tIns="91425">
            <a:noAutofit/>
          </a:bodyPr>
          <a:lstStyle/>
          <a:p>
            <a:pPr indent="0" lvl="0" marL="0" rtl="0" algn="l">
              <a:lnSpc>
                <a:spcPct val="100000"/>
              </a:lnSpc>
              <a:spcBef>
                <a:spcPts val="600"/>
              </a:spcBef>
              <a:spcAft>
                <a:spcPts val="0"/>
              </a:spcAft>
              <a:buNone/>
            </a:pPr>
            <a:r>
              <a:rPr lang="en" sz="3000">
                <a:latin typeface="Raleway"/>
                <a:ea typeface="Raleway"/>
                <a:cs typeface="Raleway"/>
                <a:sym typeface="Raleway"/>
              </a:rPr>
              <a:t>Free</a:t>
            </a:r>
            <a:r>
              <a:rPr lang="en" sz="3000">
                <a:latin typeface="Raleway"/>
                <a:ea typeface="Raleway"/>
                <a:cs typeface="Raleway"/>
                <a:sym typeface="Raleway"/>
              </a:rPr>
              <a:t>: Content Delivery Networks</a:t>
            </a:r>
            <a:endParaRPr sz="3000">
              <a:latin typeface="Raleway"/>
              <a:ea typeface="Raleway"/>
              <a:cs typeface="Raleway"/>
              <a:sym typeface="Raleway"/>
            </a:endParaRPr>
          </a:p>
          <a:p>
            <a:pPr indent="-419100" lvl="0" marL="457200" rtl="0" algn="l">
              <a:lnSpc>
                <a:spcPct val="100000"/>
              </a:lnSpc>
              <a:spcBef>
                <a:spcPts val="600"/>
              </a:spcBef>
              <a:spcAft>
                <a:spcPts val="0"/>
              </a:spcAft>
              <a:buSzPts val="3000"/>
              <a:buFont typeface="Raleway"/>
              <a:buChar char="✘"/>
            </a:pPr>
            <a:r>
              <a:rPr lang="en" sz="3000">
                <a:latin typeface="Raleway"/>
                <a:ea typeface="Raleway"/>
                <a:cs typeface="Raleway"/>
                <a:sym typeface="Raleway"/>
              </a:rPr>
              <a:t>Facebook Live (https://live.fb.com/)</a:t>
            </a:r>
            <a:br>
              <a:rPr lang="en" sz="3000">
                <a:latin typeface="Raleway"/>
                <a:ea typeface="Raleway"/>
                <a:cs typeface="Raleway"/>
                <a:sym typeface="Raleway"/>
              </a:rPr>
            </a:br>
            <a:r>
              <a:rPr lang="en" sz="3000">
                <a:latin typeface="Raleway"/>
                <a:ea typeface="Raleway"/>
                <a:cs typeface="Raleway"/>
                <a:sym typeface="Raleway"/>
              </a:rPr>
              <a:t>$0</a:t>
            </a:r>
            <a:br>
              <a:rPr lang="en" sz="3000">
                <a:latin typeface="Raleway"/>
                <a:ea typeface="Raleway"/>
                <a:cs typeface="Raleway"/>
                <a:sym typeface="Raleway"/>
              </a:rPr>
            </a:br>
            <a:endParaRPr sz="3000">
              <a:latin typeface="Raleway"/>
              <a:ea typeface="Raleway"/>
              <a:cs typeface="Raleway"/>
              <a:sym typeface="Raleway"/>
            </a:endParaRPr>
          </a:p>
          <a:p>
            <a:pPr indent="-419100" lvl="0" marL="457200" rtl="0" algn="l">
              <a:lnSpc>
                <a:spcPct val="100000"/>
              </a:lnSpc>
              <a:spcBef>
                <a:spcPts val="0"/>
              </a:spcBef>
              <a:spcAft>
                <a:spcPts val="0"/>
              </a:spcAft>
              <a:buSzPts val="3000"/>
              <a:buFont typeface="Raleway"/>
              <a:buChar char="✘"/>
            </a:pPr>
            <a:r>
              <a:rPr lang="en" sz="3000">
                <a:latin typeface="Raleway"/>
                <a:ea typeface="Raleway"/>
                <a:cs typeface="Raleway"/>
                <a:sym typeface="Raleway"/>
              </a:rPr>
              <a:t>YouTube Live </a:t>
            </a:r>
            <a:r>
              <a:rPr lang="en">
                <a:latin typeface="Raleway"/>
                <a:ea typeface="Raleway"/>
                <a:cs typeface="Raleway"/>
                <a:sym typeface="Raleway"/>
              </a:rPr>
              <a:t>(https://www.youtube.com/live_dashboard)</a:t>
            </a:r>
            <a:br>
              <a:rPr lang="en" sz="3000">
                <a:latin typeface="Raleway"/>
                <a:ea typeface="Raleway"/>
                <a:cs typeface="Raleway"/>
                <a:sym typeface="Raleway"/>
              </a:rPr>
            </a:br>
            <a:r>
              <a:rPr lang="en" sz="3000">
                <a:latin typeface="Raleway"/>
                <a:ea typeface="Raleway"/>
                <a:cs typeface="Raleway"/>
                <a:sym typeface="Raleway"/>
              </a:rPr>
              <a:t>$0</a:t>
            </a:r>
            <a:br>
              <a:rPr lang="en" sz="3000">
                <a:latin typeface="Raleway"/>
                <a:ea typeface="Raleway"/>
                <a:cs typeface="Raleway"/>
                <a:sym typeface="Raleway"/>
              </a:rPr>
            </a:br>
            <a:endParaRPr sz="1400">
              <a:latin typeface="Raleway"/>
              <a:ea typeface="Raleway"/>
              <a:cs typeface="Raleway"/>
              <a:sym typeface="Raleway"/>
            </a:endParaRPr>
          </a:p>
          <a:p>
            <a:pPr indent="0" lvl="0" marL="0" rtl="0" algn="l">
              <a:lnSpc>
                <a:spcPct val="100000"/>
              </a:lnSpc>
              <a:spcBef>
                <a:spcPts val="600"/>
              </a:spcBef>
              <a:spcAft>
                <a:spcPts val="0"/>
              </a:spcAft>
              <a:buNone/>
            </a:pPr>
            <a:r>
              <a:t/>
            </a:r>
            <a:endParaRPr sz="3600">
              <a:latin typeface="Raleway"/>
              <a:ea typeface="Raleway"/>
              <a:cs typeface="Raleway"/>
              <a:sym typeface="Raleway"/>
            </a:endParaRPr>
          </a:p>
        </p:txBody>
      </p:sp>
      <p:sp>
        <p:nvSpPr>
          <p:cNvPr id="137" name="Google Shape;137;p21"/>
          <p:cNvSpPr txBox="1"/>
          <p:nvPr>
            <p:ph idx="4294967295" type="title"/>
          </p:nvPr>
        </p:nvSpPr>
        <p:spPr>
          <a:xfrm>
            <a:off x="526950" y="274650"/>
            <a:ext cx="8128800" cy="154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Free </a:t>
            </a:r>
            <a:r>
              <a:rPr lang="en" sz="3600"/>
              <a:t>Live Streaming Platforms</a:t>
            </a:r>
            <a:endParaRPr sz="3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2"/>
          <p:cNvSpPr txBox="1"/>
          <p:nvPr>
            <p:ph idx="1" type="body"/>
          </p:nvPr>
        </p:nvSpPr>
        <p:spPr>
          <a:xfrm>
            <a:off x="1050522" y="1819650"/>
            <a:ext cx="3418500" cy="4748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Computer:</a:t>
            </a:r>
            <a:endParaRPr/>
          </a:p>
          <a:p>
            <a:pPr indent="-381000" lvl="0" marL="457200" rtl="0" algn="l">
              <a:spcBef>
                <a:spcPts val="600"/>
              </a:spcBef>
              <a:spcAft>
                <a:spcPts val="0"/>
              </a:spcAft>
              <a:buSzPts val="2400"/>
              <a:buChar char="✘"/>
            </a:pPr>
            <a:r>
              <a:rPr lang="en"/>
              <a:t>i5 / i7 Processor</a:t>
            </a:r>
            <a:endParaRPr/>
          </a:p>
          <a:p>
            <a:pPr indent="-381000" lvl="0" marL="457200" rtl="0" algn="l">
              <a:spcBef>
                <a:spcPts val="0"/>
              </a:spcBef>
              <a:spcAft>
                <a:spcPts val="0"/>
              </a:spcAft>
              <a:buSzPts val="2400"/>
              <a:buChar char="✘"/>
            </a:pPr>
            <a:r>
              <a:rPr lang="en"/>
              <a:t>8gb of Ram</a:t>
            </a:r>
            <a:endParaRPr/>
          </a:p>
          <a:p>
            <a:pPr indent="-381000" lvl="0" marL="457200" rtl="0" algn="l">
              <a:spcBef>
                <a:spcPts val="0"/>
              </a:spcBef>
              <a:spcAft>
                <a:spcPts val="0"/>
              </a:spcAft>
              <a:buSzPts val="2400"/>
              <a:buChar char="✘"/>
            </a:pPr>
            <a:r>
              <a:rPr lang="en"/>
              <a:t>GTX 950 - 1080 series Graphics from NVIDIA</a:t>
            </a:r>
            <a:endParaRPr/>
          </a:p>
          <a:p>
            <a:pPr indent="-381000" lvl="0" marL="457200" rtl="0" algn="l">
              <a:spcBef>
                <a:spcPts val="0"/>
              </a:spcBef>
              <a:spcAft>
                <a:spcPts val="0"/>
              </a:spcAft>
              <a:buSzPts val="2400"/>
              <a:buChar char="✘"/>
            </a:pPr>
            <a:r>
              <a:rPr lang="en"/>
              <a:t>Video Capture Device</a:t>
            </a:r>
            <a:endParaRPr/>
          </a:p>
          <a:p>
            <a:pPr indent="0" lvl="0" marL="0" rtl="0" algn="l">
              <a:spcBef>
                <a:spcPts val="600"/>
              </a:spcBef>
              <a:spcAft>
                <a:spcPts val="0"/>
              </a:spcAft>
              <a:buNone/>
            </a:pPr>
            <a:r>
              <a:t/>
            </a:r>
            <a:endParaRPr/>
          </a:p>
        </p:txBody>
      </p:sp>
      <p:sp>
        <p:nvSpPr>
          <p:cNvPr id="143" name="Google Shape;143;p22"/>
          <p:cNvSpPr txBox="1"/>
          <p:nvPr>
            <p:ph type="title"/>
          </p:nvPr>
        </p:nvSpPr>
        <p:spPr>
          <a:xfrm>
            <a:off x="782850" y="274650"/>
            <a:ext cx="7578300" cy="154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Hardware</a:t>
            </a:r>
            <a:endParaRPr sz="3600"/>
          </a:p>
        </p:txBody>
      </p:sp>
      <p:sp>
        <p:nvSpPr>
          <p:cNvPr id="144" name="Google Shape;144;p22"/>
          <p:cNvSpPr txBox="1"/>
          <p:nvPr>
            <p:ph idx="2" type="body"/>
          </p:nvPr>
        </p:nvSpPr>
        <p:spPr>
          <a:xfrm>
            <a:off x="4674979" y="1819650"/>
            <a:ext cx="3418500" cy="4748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a:t>Cell Phone / Tablet</a:t>
            </a:r>
            <a:endParaRPr b="1"/>
          </a:p>
          <a:p>
            <a:pPr indent="0" lvl="0" marL="0" rtl="0" algn="l">
              <a:spcBef>
                <a:spcPts val="600"/>
              </a:spcBef>
              <a:spcAft>
                <a:spcPts val="0"/>
              </a:spcAft>
              <a:buClr>
                <a:schemeClr val="dk1"/>
              </a:buClr>
              <a:buSzPts val="1100"/>
              <a:buFont typeface="Arial"/>
              <a:buNone/>
            </a:pPr>
            <a:r>
              <a:rPr lang="en"/>
              <a:t>A Newer Cell Phone or Tablet</a:t>
            </a:r>
            <a:endParaRPr/>
          </a:p>
          <a:p>
            <a:pPr indent="0" lvl="0" marL="0" rtl="0" algn="l">
              <a:spcBef>
                <a:spcPts val="600"/>
              </a:spcBef>
              <a:spcAft>
                <a:spcPts val="0"/>
              </a:spcAft>
              <a:buNone/>
            </a:pPr>
            <a:r>
              <a:t/>
            </a:r>
            <a:endParaRPr b="1"/>
          </a:p>
        </p:txBody>
      </p:sp>
      <p:sp>
        <p:nvSpPr>
          <p:cNvPr id="145" name="Google Shape;145;p22"/>
          <p:cNvSpPr txBox="1"/>
          <p:nvPr>
            <p:ph idx="12" type="sldNum"/>
          </p:nvPr>
        </p:nvSpPr>
        <p:spPr>
          <a:xfrm>
            <a:off x="-125" y="6572250"/>
            <a:ext cx="9144000" cy="28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46" name="Google Shape;146;p22"/>
          <p:cNvSpPr txBox="1"/>
          <p:nvPr/>
        </p:nvSpPr>
        <p:spPr>
          <a:xfrm>
            <a:off x="4138050" y="3611100"/>
            <a:ext cx="782700" cy="65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FFFFFF"/>
                </a:solidFill>
                <a:latin typeface="Raleway"/>
                <a:ea typeface="Raleway"/>
                <a:cs typeface="Raleway"/>
                <a:sym typeface="Raleway"/>
              </a:rPr>
              <a:t>OR</a:t>
            </a:r>
            <a:endParaRPr b="1" sz="3000">
              <a:solidFill>
                <a:srgbClr val="FFFFFF"/>
              </a:solidFill>
              <a:latin typeface="Raleway"/>
              <a:ea typeface="Raleway"/>
              <a:cs typeface="Raleway"/>
              <a:sym typeface="Raleway"/>
            </a:endParaRPr>
          </a:p>
        </p:txBody>
      </p:sp>
      <p:cxnSp>
        <p:nvCxnSpPr>
          <p:cNvPr id="147" name="Google Shape;147;p22"/>
          <p:cNvCxnSpPr/>
          <p:nvPr/>
        </p:nvCxnSpPr>
        <p:spPr>
          <a:xfrm flipH="1" rot="10800000">
            <a:off x="4469025" y="2014700"/>
            <a:ext cx="3900" cy="1611900"/>
          </a:xfrm>
          <a:prstGeom prst="straightConnector1">
            <a:avLst/>
          </a:prstGeom>
          <a:noFill/>
          <a:ln cap="flat" cmpd="sng" w="28575">
            <a:solidFill>
              <a:srgbClr val="FFFFFF"/>
            </a:solidFill>
            <a:prstDash val="solid"/>
            <a:round/>
            <a:headEnd len="med" w="med" type="none"/>
            <a:tailEnd len="med" w="med" type="none"/>
          </a:ln>
        </p:spPr>
      </p:cxnSp>
      <p:cxnSp>
        <p:nvCxnSpPr>
          <p:cNvPr id="148" name="Google Shape;148;p22"/>
          <p:cNvCxnSpPr/>
          <p:nvPr/>
        </p:nvCxnSpPr>
        <p:spPr>
          <a:xfrm rot="10800000">
            <a:off x="4486700" y="4196150"/>
            <a:ext cx="7800" cy="2103900"/>
          </a:xfrm>
          <a:prstGeom prst="straightConnector1">
            <a:avLst/>
          </a:prstGeom>
          <a:noFill/>
          <a:ln cap="flat" cmpd="sng" w="28575">
            <a:solidFill>
              <a:srgbClr val="FFFFFF"/>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3"/>
          <p:cNvSpPr txBox="1"/>
          <p:nvPr>
            <p:ph idx="12" type="sldNum"/>
          </p:nvPr>
        </p:nvSpPr>
        <p:spPr>
          <a:xfrm>
            <a:off x="-125" y="6572250"/>
            <a:ext cx="9144000" cy="28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54" name="Google Shape;154;p23"/>
          <p:cNvSpPr txBox="1"/>
          <p:nvPr>
            <p:ph type="title"/>
          </p:nvPr>
        </p:nvSpPr>
        <p:spPr>
          <a:xfrm>
            <a:off x="782850" y="274650"/>
            <a:ext cx="7578300" cy="154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Encoder - </a:t>
            </a:r>
            <a:r>
              <a:rPr lang="en" sz="3600"/>
              <a:t>Software</a:t>
            </a:r>
            <a:endParaRPr sz="3600"/>
          </a:p>
        </p:txBody>
      </p:sp>
      <p:sp>
        <p:nvSpPr>
          <p:cNvPr id="155" name="Google Shape;155;p23"/>
          <p:cNvSpPr txBox="1"/>
          <p:nvPr/>
        </p:nvSpPr>
        <p:spPr>
          <a:xfrm>
            <a:off x="457200" y="1882950"/>
            <a:ext cx="8229600" cy="45333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lang="en" sz="3000">
                <a:solidFill>
                  <a:srgbClr val="FFFFFF"/>
                </a:solidFill>
                <a:latin typeface="Raleway"/>
                <a:ea typeface="Raleway"/>
                <a:cs typeface="Raleway"/>
                <a:sym typeface="Raleway"/>
              </a:rPr>
              <a:t>Encoder (Computer Software)</a:t>
            </a:r>
            <a:endParaRPr sz="3000">
              <a:solidFill>
                <a:srgbClr val="FFFFFF"/>
              </a:solidFill>
              <a:latin typeface="Raleway"/>
              <a:ea typeface="Raleway"/>
              <a:cs typeface="Raleway"/>
              <a:sym typeface="Raleway"/>
            </a:endParaRPr>
          </a:p>
          <a:p>
            <a:pPr indent="-419100" lvl="0" marL="457200" rtl="0" algn="l">
              <a:spcBef>
                <a:spcPts val="600"/>
              </a:spcBef>
              <a:spcAft>
                <a:spcPts val="0"/>
              </a:spcAft>
              <a:buClr>
                <a:srgbClr val="FFFFFF"/>
              </a:buClr>
              <a:buSzPts val="3000"/>
              <a:buFont typeface="Raleway"/>
              <a:buChar char="●"/>
            </a:pPr>
            <a:r>
              <a:rPr lang="en" sz="3000">
                <a:solidFill>
                  <a:srgbClr val="FFFFFF"/>
                </a:solidFill>
                <a:latin typeface="Raleway"/>
                <a:ea typeface="Raleway"/>
                <a:cs typeface="Raleway"/>
                <a:sym typeface="Raleway"/>
              </a:rPr>
              <a:t>OBS (Open Broadcast Studio) - Free</a:t>
            </a:r>
            <a:endParaRPr sz="3000">
              <a:solidFill>
                <a:srgbClr val="FFFFFF"/>
              </a:solidFill>
              <a:latin typeface="Raleway"/>
              <a:ea typeface="Raleway"/>
              <a:cs typeface="Raleway"/>
              <a:sym typeface="Raleway"/>
            </a:endParaRPr>
          </a:p>
          <a:p>
            <a:pPr indent="-419100" lvl="0" marL="457200" rtl="0" algn="l">
              <a:spcBef>
                <a:spcPts val="0"/>
              </a:spcBef>
              <a:spcAft>
                <a:spcPts val="0"/>
              </a:spcAft>
              <a:buClr>
                <a:srgbClr val="FFFFFF"/>
              </a:buClr>
              <a:buSzPts val="3000"/>
              <a:buFont typeface="Raleway"/>
              <a:buChar char="●"/>
            </a:pPr>
            <a:r>
              <a:rPr lang="en" sz="3000">
                <a:solidFill>
                  <a:srgbClr val="FFFFFF"/>
                </a:solidFill>
                <a:latin typeface="Raleway"/>
                <a:ea typeface="Raleway"/>
                <a:cs typeface="Raleway"/>
                <a:sym typeface="Raleway"/>
              </a:rPr>
              <a:t>Flash Media Live Encoder (Adobe) - Free</a:t>
            </a:r>
            <a:endParaRPr sz="3000">
              <a:solidFill>
                <a:srgbClr val="FFFFFF"/>
              </a:solidFill>
              <a:latin typeface="Raleway"/>
              <a:ea typeface="Raleway"/>
              <a:cs typeface="Raleway"/>
              <a:sym typeface="Raleway"/>
            </a:endParaRPr>
          </a:p>
          <a:p>
            <a:pPr indent="0" lvl="0" marL="914400" rtl="0" algn="l">
              <a:spcBef>
                <a:spcPts val="600"/>
              </a:spcBef>
              <a:spcAft>
                <a:spcPts val="0"/>
              </a:spcAft>
              <a:buNone/>
            </a:pPr>
            <a:r>
              <a:t/>
            </a:r>
            <a:endParaRPr sz="3000">
              <a:solidFill>
                <a:srgbClr val="FFFFFF"/>
              </a:solidFill>
              <a:latin typeface="Raleway"/>
              <a:ea typeface="Raleway"/>
              <a:cs typeface="Raleway"/>
              <a:sym typeface="Raleway"/>
            </a:endParaRPr>
          </a:p>
          <a:p>
            <a:pPr indent="0" lvl="0" marL="457200" rtl="0" algn="l">
              <a:spcBef>
                <a:spcPts val="600"/>
              </a:spcBef>
              <a:spcAft>
                <a:spcPts val="0"/>
              </a:spcAft>
              <a:buNone/>
            </a:pPr>
            <a:r>
              <a:t/>
            </a:r>
            <a:endParaRPr sz="3000">
              <a:solidFill>
                <a:srgbClr val="FFFFFF"/>
              </a:solidFill>
              <a:latin typeface="Raleway"/>
              <a:ea typeface="Raleway"/>
              <a:cs typeface="Raleway"/>
              <a:sym typeface="Raleway"/>
            </a:endParaRPr>
          </a:p>
          <a:p>
            <a:pPr indent="0" lvl="0" marL="0" rtl="0" algn="l">
              <a:spcBef>
                <a:spcPts val="600"/>
              </a:spcBef>
              <a:spcAft>
                <a:spcPts val="0"/>
              </a:spcAft>
              <a:buClr>
                <a:schemeClr val="dk1"/>
              </a:buClr>
              <a:buSzPts val="1100"/>
              <a:buFont typeface="Arial"/>
              <a:buNone/>
            </a:pPr>
            <a:r>
              <a:t/>
            </a:r>
            <a:endParaRPr>
              <a:solidFill>
                <a:srgbClr val="FFFFFF"/>
              </a:solidFill>
              <a:latin typeface="Raleway"/>
              <a:ea typeface="Raleway"/>
              <a:cs typeface="Raleway"/>
              <a:sym typeface="Raleway"/>
            </a:endParaRPr>
          </a:p>
          <a:p>
            <a:pPr indent="0" lvl="0" marL="0" rtl="0" algn="l">
              <a:spcBef>
                <a:spcPts val="600"/>
              </a:spcBef>
              <a:spcAft>
                <a:spcPts val="0"/>
              </a:spcAft>
              <a:buClr>
                <a:schemeClr val="dk1"/>
              </a:buClr>
              <a:buSzPts val="1100"/>
              <a:buFont typeface="Arial"/>
              <a:buNone/>
            </a:pPr>
            <a:r>
              <a:t/>
            </a:r>
            <a:endParaRPr>
              <a:solidFill>
                <a:srgbClr val="FFFFFF"/>
              </a:solidFill>
              <a:latin typeface="Raleway"/>
              <a:ea typeface="Raleway"/>
              <a:cs typeface="Raleway"/>
              <a:sym typeface="Raleway"/>
            </a:endParaRPr>
          </a:p>
          <a:p>
            <a:pPr indent="0" lvl="0" marL="0" rtl="0" algn="l">
              <a:spcBef>
                <a:spcPts val="600"/>
              </a:spcBef>
              <a:spcAft>
                <a:spcPts val="0"/>
              </a:spcAft>
              <a:buNone/>
            </a:pPr>
            <a:r>
              <a:t/>
            </a:r>
            <a:endParaRPr>
              <a:solidFill>
                <a:srgbClr val="FFFFFF"/>
              </a:solidFill>
              <a:latin typeface="Raleway"/>
              <a:ea typeface="Raleway"/>
              <a:cs typeface="Raleway"/>
              <a:sym typeface="Ralewa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9" name="Shape 159"/>
        <p:cNvGrpSpPr/>
        <p:nvPr/>
      </p:nvGrpSpPr>
      <p:grpSpPr>
        <a:xfrm>
          <a:off x="0" y="0"/>
          <a:ext cx="0" cy="0"/>
          <a:chOff x="0" y="0"/>
          <a:chExt cx="0" cy="0"/>
        </a:xfrm>
      </p:grpSpPr>
      <p:sp>
        <p:nvSpPr>
          <p:cNvPr id="160" name="Google Shape;160;p24"/>
          <p:cNvSpPr txBox="1"/>
          <p:nvPr>
            <p:ph idx="12" type="sldNum"/>
          </p:nvPr>
        </p:nvSpPr>
        <p:spPr>
          <a:xfrm>
            <a:off x="-125" y="6572250"/>
            <a:ext cx="9144000" cy="28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61" name="Google Shape;161;p24"/>
          <p:cNvSpPr txBox="1"/>
          <p:nvPr>
            <p:ph idx="4294967295" type="title"/>
          </p:nvPr>
        </p:nvSpPr>
        <p:spPr>
          <a:xfrm>
            <a:off x="782850" y="274650"/>
            <a:ext cx="7578300" cy="154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Encoder - </a:t>
            </a:r>
            <a:r>
              <a:rPr lang="en" sz="3600"/>
              <a:t>Hardware </a:t>
            </a:r>
            <a:endParaRPr sz="3600"/>
          </a:p>
        </p:txBody>
      </p:sp>
      <p:sp>
        <p:nvSpPr>
          <p:cNvPr id="162" name="Google Shape;162;p24"/>
          <p:cNvSpPr txBox="1"/>
          <p:nvPr/>
        </p:nvSpPr>
        <p:spPr>
          <a:xfrm>
            <a:off x="457200" y="1882950"/>
            <a:ext cx="8229600" cy="45333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sz="3000">
                <a:solidFill>
                  <a:srgbClr val="FFFFFF"/>
                </a:solidFill>
                <a:latin typeface="Raleway"/>
                <a:ea typeface="Raleway"/>
                <a:cs typeface="Raleway"/>
                <a:sym typeface="Raleway"/>
              </a:rPr>
              <a:t>Encoder (Hardware)</a:t>
            </a:r>
            <a:endParaRPr sz="3000">
              <a:solidFill>
                <a:srgbClr val="FFFFFF"/>
              </a:solidFill>
              <a:latin typeface="Raleway"/>
              <a:ea typeface="Raleway"/>
              <a:cs typeface="Raleway"/>
              <a:sym typeface="Raleway"/>
            </a:endParaRPr>
          </a:p>
          <a:p>
            <a:pPr indent="-419100" lvl="0" marL="457200" rtl="0" algn="l">
              <a:spcBef>
                <a:spcPts val="600"/>
              </a:spcBef>
              <a:spcAft>
                <a:spcPts val="0"/>
              </a:spcAft>
              <a:buClr>
                <a:srgbClr val="FFFFFF"/>
              </a:buClr>
              <a:buSzPts val="3000"/>
              <a:buFont typeface="Raleway"/>
              <a:buChar char="●"/>
            </a:pPr>
            <a:r>
              <a:rPr lang="en" sz="3000">
                <a:solidFill>
                  <a:srgbClr val="FFFFFF"/>
                </a:solidFill>
                <a:latin typeface="Raleway"/>
                <a:ea typeface="Raleway"/>
                <a:cs typeface="Raleway"/>
                <a:sym typeface="Raleway"/>
              </a:rPr>
              <a:t>BoxCaster</a:t>
            </a:r>
            <a:endParaRPr sz="3000">
              <a:solidFill>
                <a:srgbClr val="FFFFFF"/>
              </a:solidFill>
              <a:latin typeface="Raleway"/>
              <a:ea typeface="Raleway"/>
              <a:cs typeface="Raleway"/>
              <a:sym typeface="Raleway"/>
            </a:endParaRPr>
          </a:p>
          <a:p>
            <a:pPr indent="-419100" lvl="0" marL="457200" rtl="0" algn="l">
              <a:spcBef>
                <a:spcPts val="0"/>
              </a:spcBef>
              <a:spcAft>
                <a:spcPts val="0"/>
              </a:spcAft>
              <a:buClr>
                <a:srgbClr val="FFFFFF"/>
              </a:buClr>
              <a:buSzPts val="3000"/>
              <a:buFont typeface="Raleway"/>
              <a:buChar char="●"/>
            </a:pPr>
            <a:r>
              <a:rPr lang="en" sz="3000">
                <a:solidFill>
                  <a:srgbClr val="FFFFFF"/>
                </a:solidFill>
                <a:latin typeface="Raleway"/>
                <a:ea typeface="Raleway"/>
                <a:cs typeface="Raleway"/>
                <a:sym typeface="Raleway"/>
              </a:rPr>
              <a:t>Digicast</a:t>
            </a:r>
            <a:endParaRPr sz="3000">
              <a:solidFill>
                <a:srgbClr val="FFFFFF"/>
              </a:solidFill>
              <a:latin typeface="Raleway"/>
              <a:ea typeface="Raleway"/>
              <a:cs typeface="Raleway"/>
              <a:sym typeface="Raleway"/>
            </a:endParaRPr>
          </a:p>
          <a:p>
            <a:pPr indent="-419100" lvl="0" marL="457200" rtl="0" algn="l">
              <a:spcBef>
                <a:spcPts val="0"/>
              </a:spcBef>
              <a:spcAft>
                <a:spcPts val="0"/>
              </a:spcAft>
              <a:buClr>
                <a:srgbClr val="FFFFFF"/>
              </a:buClr>
              <a:buSzPts val="3000"/>
              <a:buFont typeface="Raleway"/>
              <a:buChar char="●"/>
            </a:pPr>
            <a:r>
              <a:rPr lang="en" sz="3000">
                <a:solidFill>
                  <a:srgbClr val="FFFFFF"/>
                </a:solidFill>
                <a:latin typeface="Raleway"/>
                <a:ea typeface="Raleway"/>
                <a:cs typeface="Raleway"/>
                <a:sym typeface="Raleway"/>
              </a:rPr>
              <a:t>Teradek</a:t>
            </a:r>
            <a:endParaRPr sz="3000">
              <a:solidFill>
                <a:srgbClr val="FFFFFF"/>
              </a:solidFill>
              <a:latin typeface="Raleway"/>
              <a:ea typeface="Raleway"/>
              <a:cs typeface="Raleway"/>
              <a:sym typeface="Raleway"/>
            </a:endParaRPr>
          </a:p>
          <a:p>
            <a:pPr indent="-419100" lvl="0" marL="457200" rtl="0" algn="l">
              <a:spcBef>
                <a:spcPts val="0"/>
              </a:spcBef>
              <a:spcAft>
                <a:spcPts val="0"/>
              </a:spcAft>
              <a:buClr>
                <a:srgbClr val="FFFFFF"/>
              </a:buClr>
              <a:buSzPts val="3000"/>
              <a:buFont typeface="Raleway"/>
              <a:buChar char="●"/>
            </a:pPr>
            <a:r>
              <a:rPr lang="en" sz="3000">
                <a:solidFill>
                  <a:srgbClr val="FFFFFF"/>
                </a:solidFill>
                <a:latin typeface="Raleway"/>
                <a:ea typeface="Raleway"/>
                <a:cs typeface="Raleway"/>
                <a:sym typeface="Raleway"/>
              </a:rPr>
              <a:t>AJA</a:t>
            </a:r>
            <a:endParaRPr sz="3000">
              <a:solidFill>
                <a:srgbClr val="FFFFFF"/>
              </a:solidFill>
              <a:latin typeface="Raleway"/>
              <a:ea typeface="Raleway"/>
              <a:cs typeface="Raleway"/>
              <a:sym typeface="Raleway"/>
            </a:endParaRPr>
          </a:p>
          <a:p>
            <a:pPr indent="0" lvl="0" marL="457200" rtl="0" algn="l">
              <a:spcBef>
                <a:spcPts val="600"/>
              </a:spcBef>
              <a:spcAft>
                <a:spcPts val="0"/>
              </a:spcAft>
              <a:buNone/>
            </a:pPr>
            <a:r>
              <a:t/>
            </a:r>
            <a:endParaRPr sz="3000">
              <a:solidFill>
                <a:srgbClr val="FFFFFF"/>
              </a:solidFill>
              <a:latin typeface="Raleway"/>
              <a:ea typeface="Raleway"/>
              <a:cs typeface="Raleway"/>
              <a:sym typeface="Raleway"/>
            </a:endParaRPr>
          </a:p>
          <a:p>
            <a:pPr indent="0" lvl="0" marL="0" rtl="0" algn="l">
              <a:spcBef>
                <a:spcPts val="600"/>
              </a:spcBef>
              <a:spcAft>
                <a:spcPts val="0"/>
              </a:spcAft>
              <a:buClr>
                <a:schemeClr val="dk1"/>
              </a:buClr>
              <a:buSzPts val="1100"/>
              <a:buFont typeface="Arial"/>
              <a:buNone/>
            </a:pPr>
            <a:r>
              <a:t/>
            </a:r>
            <a:endParaRPr>
              <a:solidFill>
                <a:srgbClr val="FFFFFF"/>
              </a:solidFill>
              <a:latin typeface="Raleway"/>
              <a:ea typeface="Raleway"/>
              <a:cs typeface="Raleway"/>
              <a:sym typeface="Raleway"/>
            </a:endParaRPr>
          </a:p>
          <a:p>
            <a:pPr indent="0" lvl="0" marL="0" rtl="0" algn="l">
              <a:spcBef>
                <a:spcPts val="600"/>
              </a:spcBef>
              <a:spcAft>
                <a:spcPts val="0"/>
              </a:spcAft>
              <a:buClr>
                <a:schemeClr val="dk1"/>
              </a:buClr>
              <a:buSzPts val="1100"/>
              <a:buFont typeface="Arial"/>
              <a:buNone/>
            </a:pPr>
            <a:r>
              <a:t/>
            </a:r>
            <a:endParaRPr>
              <a:solidFill>
                <a:srgbClr val="FFFFFF"/>
              </a:solidFill>
              <a:latin typeface="Raleway"/>
              <a:ea typeface="Raleway"/>
              <a:cs typeface="Raleway"/>
              <a:sym typeface="Raleway"/>
            </a:endParaRPr>
          </a:p>
          <a:p>
            <a:pPr indent="0" lvl="0" marL="0" rtl="0" algn="l">
              <a:spcBef>
                <a:spcPts val="600"/>
              </a:spcBef>
              <a:spcAft>
                <a:spcPts val="0"/>
              </a:spcAft>
              <a:buNone/>
            </a:pPr>
            <a:r>
              <a:t/>
            </a:r>
            <a:endParaRPr>
              <a:solidFill>
                <a:srgbClr val="FFFFFF"/>
              </a:solidFill>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5"/>
          <p:cNvSpPr txBox="1"/>
          <p:nvPr>
            <p:ph type="title"/>
          </p:nvPr>
        </p:nvSpPr>
        <p:spPr>
          <a:xfrm>
            <a:off x="782850" y="274650"/>
            <a:ext cx="7578300" cy="154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Hardware - </a:t>
            </a:r>
            <a:r>
              <a:rPr lang="en" sz="3600"/>
              <a:t>Cameras</a:t>
            </a:r>
            <a:endParaRPr sz="3600"/>
          </a:p>
        </p:txBody>
      </p:sp>
      <p:sp>
        <p:nvSpPr>
          <p:cNvPr id="168" name="Google Shape;168;p25"/>
          <p:cNvSpPr txBox="1"/>
          <p:nvPr>
            <p:ph idx="1" type="body"/>
          </p:nvPr>
        </p:nvSpPr>
        <p:spPr>
          <a:xfrm>
            <a:off x="789605" y="2057400"/>
            <a:ext cx="2340000" cy="17400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a:t>Webcam</a:t>
            </a:r>
            <a:endParaRPr b="1"/>
          </a:p>
          <a:p>
            <a:pPr indent="-304800" lvl="0" marL="228600" rtl="0" algn="ctr">
              <a:spcBef>
                <a:spcPts val="600"/>
              </a:spcBef>
              <a:spcAft>
                <a:spcPts val="0"/>
              </a:spcAft>
              <a:buSzPts val="1200"/>
              <a:buChar char="✘"/>
            </a:pPr>
            <a:r>
              <a:rPr lang="en" sz="1200"/>
              <a:t>Tricky to work</a:t>
            </a:r>
            <a:endParaRPr sz="1200"/>
          </a:p>
          <a:p>
            <a:pPr indent="-304800" lvl="0" marL="228600" rtl="0" algn="ctr">
              <a:spcBef>
                <a:spcPts val="0"/>
              </a:spcBef>
              <a:spcAft>
                <a:spcPts val="0"/>
              </a:spcAft>
              <a:buSzPts val="1200"/>
              <a:buChar char="✘"/>
            </a:pPr>
            <a:r>
              <a:rPr lang="en" sz="1200"/>
              <a:t>connected to a Computer</a:t>
            </a:r>
            <a:endParaRPr sz="1200"/>
          </a:p>
          <a:p>
            <a:pPr indent="-304800" lvl="0" marL="228600" rtl="0" algn="ctr">
              <a:spcBef>
                <a:spcPts val="0"/>
              </a:spcBef>
              <a:spcAft>
                <a:spcPts val="0"/>
              </a:spcAft>
              <a:buSzPts val="1200"/>
              <a:buChar char="✘"/>
            </a:pPr>
            <a:r>
              <a:rPr lang="en" sz="1200"/>
              <a:t>cheap option</a:t>
            </a:r>
            <a:endParaRPr sz="1200"/>
          </a:p>
          <a:p>
            <a:pPr indent="0" lvl="0" marL="0" rtl="0" algn="ctr">
              <a:spcBef>
                <a:spcPts val="600"/>
              </a:spcBef>
              <a:spcAft>
                <a:spcPts val="0"/>
              </a:spcAft>
              <a:buNone/>
            </a:pPr>
            <a:r>
              <a:t/>
            </a:r>
            <a:endParaRPr sz="1200"/>
          </a:p>
        </p:txBody>
      </p:sp>
      <p:sp>
        <p:nvSpPr>
          <p:cNvPr id="169" name="Google Shape;169;p25"/>
          <p:cNvSpPr txBox="1"/>
          <p:nvPr>
            <p:ph idx="2" type="body"/>
          </p:nvPr>
        </p:nvSpPr>
        <p:spPr>
          <a:xfrm>
            <a:off x="3402000" y="2057400"/>
            <a:ext cx="2340000" cy="17400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a:t>DSLR Camera</a:t>
            </a:r>
            <a:endParaRPr b="1"/>
          </a:p>
          <a:p>
            <a:pPr indent="-304800" lvl="0" marL="228600" rtl="0" algn="ctr">
              <a:spcBef>
                <a:spcPts val="600"/>
              </a:spcBef>
              <a:spcAft>
                <a:spcPts val="0"/>
              </a:spcAft>
              <a:buSzPts val="1200"/>
              <a:buChar char="✘"/>
            </a:pPr>
            <a:r>
              <a:rPr lang="en" sz="1200"/>
              <a:t>Digital Single Lens Reflex</a:t>
            </a:r>
            <a:endParaRPr sz="1200"/>
          </a:p>
          <a:p>
            <a:pPr indent="-304800" lvl="0" marL="228600" rtl="0" algn="ctr">
              <a:spcBef>
                <a:spcPts val="0"/>
              </a:spcBef>
              <a:spcAft>
                <a:spcPts val="0"/>
              </a:spcAft>
              <a:buSzPts val="1200"/>
              <a:buChar char="✘"/>
            </a:pPr>
            <a:r>
              <a:rPr lang="en" sz="1200"/>
              <a:t>Designed for high-quality</a:t>
            </a:r>
            <a:endParaRPr sz="1200"/>
          </a:p>
          <a:p>
            <a:pPr indent="-304800" lvl="0" marL="228600" rtl="0" algn="ctr">
              <a:spcBef>
                <a:spcPts val="0"/>
              </a:spcBef>
              <a:spcAft>
                <a:spcPts val="0"/>
              </a:spcAft>
              <a:buSzPts val="1200"/>
              <a:buChar char="✘"/>
            </a:pPr>
            <a:r>
              <a:rPr lang="en" sz="1200"/>
              <a:t>Prefered by pro photographers</a:t>
            </a:r>
            <a:endParaRPr sz="1200"/>
          </a:p>
        </p:txBody>
      </p:sp>
      <p:sp>
        <p:nvSpPr>
          <p:cNvPr id="170" name="Google Shape;170;p25"/>
          <p:cNvSpPr txBox="1"/>
          <p:nvPr>
            <p:ph idx="3" type="body"/>
          </p:nvPr>
        </p:nvSpPr>
        <p:spPr>
          <a:xfrm>
            <a:off x="6014395" y="2057400"/>
            <a:ext cx="2340000" cy="17400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a:t>Camcorder </a:t>
            </a:r>
            <a:endParaRPr b="1"/>
          </a:p>
          <a:p>
            <a:pPr indent="-304800" lvl="0" marL="228600" rtl="0" algn="ctr">
              <a:spcBef>
                <a:spcPts val="600"/>
              </a:spcBef>
              <a:spcAft>
                <a:spcPts val="0"/>
              </a:spcAft>
              <a:buSzPts val="1200"/>
              <a:buChar char="✘"/>
            </a:pPr>
            <a:r>
              <a:rPr lang="en" sz="1200"/>
              <a:t>Designed for video</a:t>
            </a:r>
            <a:endParaRPr sz="1200"/>
          </a:p>
          <a:p>
            <a:pPr indent="-304800" lvl="0" marL="228600" rtl="0" algn="ctr">
              <a:spcBef>
                <a:spcPts val="0"/>
              </a:spcBef>
              <a:spcAft>
                <a:spcPts val="0"/>
              </a:spcAft>
              <a:buSzPts val="1200"/>
              <a:buChar char="✘"/>
            </a:pPr>
            <a:r>
              <a:rPr lang="en" sz="1200"/>
              <a:t>Obvious First Choice</a:t>
            </a:r>
            <a:endParaRPr sz="1200"/>
          </a:p>
          <a:p>
            <a:pPr indent="-304800" lvl="0" marL="228600" rtl="0" algn="ctr">
              <a:spcBef>
                <a:spcPts val="0"/>
              </a:spcBef>
              <a:spcAft>
                <a:spcPts val="0"/>
              </a:spcAft>
              <a:buSzPts val="1200"/>
              <a:buChar char="✘"/>
            </a:pPr>
            <a:r>
              <a:rPr lang="en" sz="1200"/>
              <a:t>Need Wi-Fi or HDMI</a:t>
            </a:r>
            <a:endParaRPr sz="1200"/>
          </a:p>
          <a:p>
            <a:pPr indent="0" lvl="0" marL="0" rtl="0" algn="ctr">
              <a:spcBef>
                <a:spcPts val="600"/>
              </a:spcBef>
              <a:spcAft>
                <a:spcPts val="0"/>
              </a:spcAft>
              <a:buNone/>
            </a:pPr>
            <a:r>
              <a:rPr lang="en" sz="1200"/>
              <a:t> </a:t>
            </a:r>
            <a:endParaRPr sz="1200"/>
          </a:p>
          <a:p>
            <a:pPr indent="0" lvl="0" marL="0" rtl="0" algn="ctr">
              <a:spcBef>
                <a:spcPts val="600"/>
              </a:spcBef>
              <a:spcAft>
                <a:spcPts val="0"/>
              </a:spcAft>
              <a:buNone/>
            </a:pPr>
            <a:r>
              <a:t/>
            </a:r>
            <a:endParaRPr sz="1200"/>
          </a:p>
        </p:txBody>
      </p:sp>
      <p:sp>
        <p:nvSpPr>
          <p:cNvPr id="171" name="Google Shape;171;p25"/>
          <p:cNvSpPr txBox="1"/>
          <p:nvPr>
            <p:ph idx="1" type="body"/>
          </p:nvPr>
        </p:nvSpPr>
        <p:spPr>
          <a:xfrm>
            <a:off x="789605" y="4343400"/>
            <a:ext cx="2340000" cy="17400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a:t>Action Cameras</a:t>
            </a:r>
            <a:endParaRPr b="1"/>
          </a:p>
          <a:p>
            <a:pPr indent="-304800" lvl="0" marL="228600" rtl="0" algn="ctr">
              <a:spcBef>
                <a:spcPts val="600"/>
              </a:spcBef>
              <a:spcAft>
                <a:spcPts val="0"/>
              </a:spcAft>
              <a:buSzPts val="1200"/>
              <a:buChar char="✘"/>
            </a:pPr>
            <a:r>
              <a:rPr lang="en" sz="1200"/>
              <a:t>Designed for moving</a:t>
            </a:r>
            <a:endParaRPr sz="1200"/>
          </a:p>
          <a:p>
            <a:pPr indent="-304800" lvl="0" marL="228600" rtl="0" algn="ctr">
              <a:spcBef>
                <a:spcPts val="0"/>
              </a:spcBef>
              <a:spcAft>
                <a:spcPts val="0"/>
              </a:spcAft>
              <a:buSzPts val="1200"/>
              <a:buChar char="✘"/>
            </a:pPr>
            <a:r>
              <a:rPr lang="en" sz="1200"/>
              <a:t>Best stability</a:t>
            </a:r>
            <a:endParaRPr sz="1200"/>
          </a:p>
          <a:p>
            <a:pPr indent="0" lvl="0" marL="0" rtl="0" algn="ctr">
              <a:spcBef>
                <a:spcPts val="600"/>
              </a:spcBef>
              <a:spcAft>
                <a:spcPts val="0"/>
              </a:spcAft>
              <a:buNone/>
            </a:pPr>
            <a:r>
              <a:t/>
            </a:r>
            <a:endParaRPr sz="1200"/>
          </a:p>
        </p:txBody>
      </p:sp>
      <p:sp>
        <p:nvSpPr>
          <p:cNvPr id="172" name="Google Shape;172;p25"/>
          <p:cNvSpPr txBox="1"/>
          <p:nvPr>
            <p:ph idx="3" type="body"/>
          </p:nvPr>
        </p:nvSpPr>
        <p:spPr>
          <a:xfrm>
            <a:off x="6014395" y="4343400"/>
            <a:ext cx="2340000" cy="17400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a:t>Cell Phone or Tablet</a:t>
            </a:r>
            <a:endParaRPr b="1"/>
          </a:p>
          <a:p>
            <a:pPr indent="-304800" lvl="0" marL="457200" rtl="0" algn="ctr">
              <a:spcBef>
                <a:spcPts val="600"/>
              </a:spcBef>
              <a:spcAft>
                <a:spcPts val="0"/>
              </a:spcAft>
              <a:buSzPts val="1200"/>
              <a:buChar char="✘"/>
            </a:pPr>
            <a:r>
              <a:rPr lang="en" sz="1200"/>
              <a:t>Great for Facebook Live</a:t>
            </a:r>
            <a:endParaRPr sz="1200"/>
          </a:p>
          <a:p>
            <a:pPr indent="-304800" lvl="0" marL="457200" rtl="0" algn="ctr">
              <a:spcBef>
                <a:spcPts val="0"/>
              </a:spcBef>
              <a:spcAft>
                <a:spcPts val="0"/>
              </a:spcAft>
              <a:buSzPts val="1200"/>
              <a:buChar char="✘"/>
            </a:pPr>
            <a:r>
              <a:rPr lang="en" sz="1200"/>
              <a:t>Great for YouTube Live</a:t>
            </a:r>
            <a:endParaRPr sz="1200"/>
          </a:p>
          <a:p>
            <a:pPr indent="-304800" lvl="0" marL="457200" rtl="0" algn="ctr">
              <a:spcBef>
                <a:spcPts val="0"/>
              </a:spcBef>
              <a:spcAft>
                <a:spcPts val="0"/>
              </a:spcAft>
              <a:buSzPts val="1200"/>
              <a:buChar char="✘"/>
            </a:pPr>
            <a:r>
              <a:rPr lang="en" sz="1200"/>
              <a:t>Easily Available</a:t>
            </a:r>
            <a:endParaRPr sz="1200"/>
          </a:p>
          <a:p>
            <a:pPr indent="0" lvl="0" marL="0" rtl="0" algn="ctr">
              <a:spcBef>
                <a:spcPts val="600"/>
              </a:spcBef>
              <a:spcAft>
                <a:spcPts val="0"/>
              </a:spcAft>
              <a:buNone/>
            </a:pPr>
            <a:r>
              <a:t/>
            </a:r>
            <a:endParaRPr sz="1200"/>
          </a:p>
          <a:p>
            <a:pPr indent="0" lvl="0" marL="0" rtl="0" algn="ctr">
              <a:spcBef>
                <a:spcPts val="600"/>
              </a:spcBef>
              <a:spcAft>
                <a:spcPts val="0"/>
              </a:spcAft>
              <a:buNone/>
            </a:pPr>
            <a:r>
              <a:t/>
            </a:r>
            <a:endParaRPr sz="1200"/>
          </a:p>
        </p:txBody>
      </p:sp>
      <p:sp>
        <p:nvSpPr>
          <p:cNvPr id="173" name="Google Shape;173;p25"/>
          <p:cNvSpPr/>
          <p:nvPr/>
        </p:nvSpPr>
        <p:spPr>
          <a:xfrm>
            <a:off x="4370714" y="1701313"/>
            <a:ext cx="345681" cy="414830"/>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5"/>
          <p:cNvSpPr/>
          <p:nvPr/>
        </p:nvSpPr>
        <p:spPr>
          <a:xfrm>
            <a:off x="6983090" y="1726598"/>
            <a:ext cx="359493" cy="364279"/>
          </a:xfrm>
          <a:custGeom>
            <a:rect b="b" l="l" r="r" t="t"/>
            <a:pathLst>
              <a:path extrusionOk="0" h="16668" w="16449">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5"/>
          <p:cNvSpPr/>
          <p:nvPr/>
        </p:nvSpPr>
        <p:spPr>
          <a:xfrm>
            <a:off x="1778533" y="4007802"/>
            <a:ext cx="382375" cy="402591"/>
          </a:xfrm>
          <a:custGeom>
            <a:rect b="b" l="l" r="r" t="t"/>
            <a:pathLst>
              <a:path extrusionOk="0" h="18421" w="17496">
                <a:moveTo>
                  <a:pt x="7421" y="1047"/>
                </a:moveTo>
                <a:lnTo>
                  <a:pt x="7373" y="1071"/>
                </a:lnTo>
                <a:lnTo>
                  <a:pt x="7348" y="1120"/>
                </a:lnTo>
                <a:lnTo>
                  <a:pt x="7324" y="1169"/>
                </a:lnTo>
                <a:lnTo>
                  <a:pt x="7348" y="1315"/>
                </a:lnTo>
                <a:lnTo>
                  <a:pt x="7348" y="1461"/>
                </a:lnTo>
                <a:lnTo>
                  <a:pt x="7324" y="1582"/>
                </a:lnTo>
                <a:lnTo>
                  <a:pt x="7300" y="1704"/>
                </a:lnTo>
                <a:lnTo>
                  <a:pt x="7178" y="1923"/>
                </a:lnTo>
                <a:lnTo>
                  <a:pt x="7008" y="2142"/>
                </a:lnTo>
                <a:lnTo>
                  <a:pt x="6862" y="2385"/>
                </a:lnTo>
                <a:lnTo>
                  <a:pt x="6813" y="2483"/>
                </a:lnTo>
                <a:lnTo>
                  <a:pt x="6765" y="2604"/>
                </a:lnTo>
                <a:lnTo>
                  <a:pt x="6740" y="2750"/>
                </a:lnTo>
                <a:lnTo>
                  <a:pt x="6740" y="2872"/>
                </a:lnTo>
                <a:lnTo>
                  <a:pt x="6740" y="3018"/>
                </a:lnTo>
                <a:lnTo>
                  <a:pt x="6789" y="3164"/>
                </a:lnTo>
                <a:lnTo>
                  <a:pt x="6862" y="3286"/>
                </a:lnTo>
                <a:lnTo>
                  <a:pt x="6959" y="3432"/>
                </a:lnTo>
                <a:lnTo>
                  <a:pt x="7154" y="3699"/>
                </a:lnTo>
                <a:lnTo>
                  <a:pt x="7251" y="3845"/>
                </a:lnTo>
                <a:lnTo>
                  <a:pt x="7275" y="3991"/>
                </a:lnTo>
                <a:lnTo>
                  <a:pt x="7275" y="4064"/>
                </a:lnTo>
                <a:lnTo>
                  <a:pt x="7275" y="4137"/>
                </a:lnTo>
                <a:lnTo>
                  <a:pt x="7251" y="4186"/>
                </a:lnTo>
                <a:lnTo>
                  <a:pt x="7178" y="4259"/>
                </a:lnTo>
                <a:lnTo>
                  <a:pt x="7154" y="4332"/>
                </a:lnTo>
                <a:lnTo>
                  <a:pt x="7129" y="4405"/>
                </a:lnTo>
                <a:lnTo>
                  <a:pt x="7129" y="4478"/>
                </a:lnTo>
                <a:lnTo>
                  <a:pt x="7178" y="4527"/>
                </a:lnTo>
                <a:lnTo>
                  <a:pt x="7251" y="4575"/>
                </a:lnTo>
                <a:lnTo>
                  <a:pt x="7324" y="4600"/>
                </a:lnTo>
                <a:lnTo>
                  <a:pt x="7397" y="4575"/>
                </a:lnTo>
                <a:lnTo>
                  <a:pt x="7470" y="4527"/>
                </a:lnTo>
                <a:lnTo>
                  <a:pt x="7567" y="4429"/>
                </a:lnTo>
                <a:lnTo>
                  <a:pt x="7616" y="4332"/>
                </a:lnTo>
                <a:lnTo>
                  <a:pt x="7665" y="4235"/>
                </a:lnTo>
                <a:lnTo>
                  <a:pt x="7689" y="4113"/>
                </a:lnTo>
                <a:lnTo>
                  <a:pt x="7689" y="4016"/>
                </a:lnTo>
                <a:lnTo>
                  <a:pt x="7665" y="3918"/>
                </a:lnTo>
                <a:lnTo>
                  <a:pt x="7592" y="3724"/>
                </a:lnTo>
                <a:lnTo>
                  <a:pt x="7470" y="3505"/>
                </a:lnTo>
                <a:lnTo>
                  <a:pt x="7324" y="3310"/>
                </a:lnTo>
                <a:lnTo>
                  <a:pt x="7202" y="3115"/>
                </a:lnTo>
                <a:lnTo>
                  <a:pt x="7105" y="2921"/>
                </a:lnTo>
                <a:lnTo>
                  <a:pt x="7081" y="2823"/>
                </a:lnTo>
                <a:lnTo>
                  <a:pt x="7105" y="2726"/>
                </a:lnTo>
                <a:lnTo>
                  <a:pt x="7154" y="2604"/>
                </a:lnTo>
                <a:lnTo>
                  <a:pt x="7202" y="2483"/>
                </a:lnTo>
                <a:lnTo>
                  <a:pt x="7373" y="2239"/>
                </a:lnTo>
                <a:lnTo>
                  <a:pt x="7543" y="1972"/>
                </a:lnTo>
                <a:lnTo>
                  <a:pt x="7689" y="1728"/>
                </a:lnTo>
                <a:lnTo>
                  <a:pt x="7738" y="1607"/>
                </a:lnTo>
                <a:lnTo>
                  <a:pt x="7762" y="1485"/>
                </a:lnTo>
                <a:lnTo>
                  <a:pt x="7762" y="1363"/>
                </a:lnTo>
                <a:lnTo>
                  <a:pt x="7713" y="1242"/>
                </a:lnTo>
                <a:lnTo>
                  <a:pt x="7616" y="1144"/>
                </a:lnTo>
                <a:lnTo>
                  <a:pt x="7494" y="1071"/>
                </a:lnTo>
                <a:lnTo>
                  <a:pt x="7421" y="1047"/>
                </a:lnTo>
                <a:close/>
                <a:moveTo>
                  <a:pt x="10293" y="1242"/>
                </a:moveTo>
                <a:lnTo>
                  <a:pt x="10268" y="1266"/>
                </a:lnTo>
                <a:lnTo>
                  <a:pt x="10244" y="1363"/>
                </a:lnTo>
                <a:lnTo>
                  <a:pt x="10220" y="1485"/>
                </a:lnTo>
                <a:lnTo>
                  <a:pt x="10195" y="1607"/>
                </a:lnTo>
                <a:lnTo>
                  <a:pt x="10171" y="1680"/>
                </a:lnTo>
                <a:lnTo>
                  <a:pt x="10098" y="1826"/>
                </a:lnTo>
                <a:lnTo>
                  <a:pt x="10001" y="1923"/>
                </a:lnTo>
                <a:lnTo>
                  <a:pt x="9782" y="2166"/>
                </a:lnTo>
                <a:lnTo>
                  <a:pt x="9684" y="2288"/>
                </a:lnTo>
                <a:lnTo>
                  <a:pt x="9611" y="2434"/>
                </a:lnTo>
                <a:lnTo>
                  <a:pt x="9587" y="2604"/>
                </a:lnTo>
                <a:lnTo>
                  <a:pt x="9587" y="2775"/>
                </a:lnTo>
                <a:lnTo>
                  <a:pt x="9636" y="2921"/>
                </a:lnTo>
                <a:lnTo>
                  <a:pt x="9709" y="3042"/>
                </a:lnTo>
                <a:lnTo>
                  <a:pt x="9879" y="3286"/>
                </a:lnTo>
                <a:lnTo>
                  <a:pt x="10001" y="3456"/>
                </a:lnTo>
                <a:lnTo>
                  <a:pt x="10074" y="3626"/>
                </a:lnTo>
                <a:lnTo>
                  <a:pt x="10098" y="3724"/>
                </a:lnTo>
                <a:lnTo>
                  <a:pt x="10098" y="3821"/>
                </a:lnTo>
                <a:lnTo>
                  <a:pt x="10074" y="3918"/>
                </a:lnTo>
                <a:lnTo>
                  <a:pt x="10025" y="4016"/>
                </a:lnTo>
                <a:lnTo>
                  <a:pt x="9952" y="4137"/>
                </a:lnTo>
                <a:lnTo>
                  <a:pt x="9855" y="4235"/>
                </a:lnTo>
                <a:lnTo>
                  <a:pt x="9782" y="4332"/>
                </a:lnTo>
                <a:lnTo>
                  <a:pt x="9709" y="4454"/>
                </a:lnTo>
                <a:lnTo>
                  <a:pt x="9684" y="4502"/>
                </a:lnTo>
                <a:lnTo>
                  <a:pt x="9684" y="4575"/>
                </a:lnTo>
                <a:lnTo>
                  <a:pt x="9733" y="4673"/>
                </a:lnTo>
                <a:lnTo>
                  <a:pt x="9757" y="4721"/>
                </a:lnTo>
                <a:lnTo>
                  <a:pt x="9806" y="4746"/>
                </a:lnTo>
                <a:lnTo>
                  <a:pt x="9855" y="4770"/>
                </a:lnTo>
                <a:lnTo>
                  <a:pt x="9928" y="4746"/>
                </a:lnTo>
                <a:lnTo>
                  <a:pt x="10122" y="4648"/>
                </a:lnTo>
                <a:lnTo>
                  <a:pt x="10268" y="4502"/>
                </a:lnTo>
                <a:lnTo>
                  <a:pt x="10414" y="4332"/>
                </a:lnTo>
                <a:lnTo>
                  <a:pt x="10487" y="4137"/>
                </a:lnTo>
                <a:lnTo>
                  <a:pt x="10536" y="3943"/>
                </a:lnTo>
                <a:lnTo>
                  <a:pt x="10536" y="3724"/>
                </a:lnTo>
                <a:lnTo>
                  <a:pt x="10487" y="3505"/>
                </a:lnTo>
                <a:lnTo>
                  <a:pt x="10414" y="3310"/>
                </a:lnTo>
                <a:lnTo>
                  <a:pt x="10293" y="3140"/>
                </a:lnTo>
                <a:lnTo>
                  <a:pt x="10171" y="2994"/>
                </a:lnTo>
                <a:lnTo>
                  <a:pt x="10074" y="2872"/>
                </a:lnTo>
                <a:lnTo>
                  <a:pt x="10025" y="2775"/>
                </a:lnTo>
                <a:lnTo>
                  <a:pt x="10001" y="2653"/>
                </a:lnTo>
                <a:lnTo>
                  <a:pt x="10025" y="2556"/>
                </a:lnTo>
                <a:lnTo>
                  <a:pt x="10074" y="2434"/>
                </a:lnTo>
                <a:lnTo>
                  <a:pt x="10122" y="2337"/>
                </a:lnTo>
                <a:lnTo>
                  <a:pt x="10293" y="2118"/>
                </a:lnTo>
                <a:lnTo>
                  <a:pt x="10414" y="1947"/>
                </a:lnTo>
                <a:lnTo>
                  <a:pt x="10512" y="1753"/>
                </a:lnTo>
                <a:lnTo>
                  <a:pt x="10512" y="1655"/>
                </a:lnTo>
                <a:lnTo>
                  <a:pt x="10536" y="1558"/>
                </a:lnTo>
                <a:lnTo>
                  <a:pt x="10512" y="1461"/>
                </a:lnTo>
                <a:lnTo>
                  <a:pt x="10487" y="1363"/>
                </a:lnTo>
                <a:lnTo>
                  <a:pt x="10463" y="1290"/>
                </a:lnTo>
                <a:lnTo>
                  <a:pt x="10390" y="1266"/>
                </a:lnTo>
                <a:lnTo>
                  <a:pt x="10317" y="1242"/>
                </a:lnTo>
                <a:close/>
                <a:moveTo>
                  <a:pt x="8322" y="1"/>
                </a:moveTo>
                <a:lnTo>
                  <a:pt x="8273" y="49"/>
                </a:lnTo>
                <a:lnTo>
                  <a:pt x="8249" y="98"/>
                </a:lnTo>
                <a:lnTo>
                  <a:pt x="8273" y="171"/>
                </a:lnTo>
                <a:lnTo>
                  <a:pt x="8492" y="512"/>
                </a:lnTo>
                <a:lnTo>
                  <a:pt x="8614" y="682"/>
                </a:lnTo>
                <a:lnTo>
                  <a:pt x="8687" y="877"/>
                </a:lnTo>
                <a:lnTo>
                  <a:pt x="8711" y="1023"/>
                </a:lnTo>
                <a:lnTo>
                  <a:pt x="8735" y="1144"/>
                </a:lnTo>
                <a:lnTo>
                  <a:pt x="8711" y="1266"/>
                </a:lnTo>
                <a:lnTo>
                  <a:pt x="8687" y="1388"/>
                </a:lnTo>
                <a:lnTo>
                  <a:pt x="8614" y="1631"/>
                </a:lnTo>
                <a:lnTo>
                  <a:pt x="8492" y="1850"/>
                </a:lnTo>
                <a:lnTo>
                  <a:pt x="8322" y="2166"/>
                </a:lnTo>
                <a:lnTo>
                  <a:pt x="8249" y="2312"/>
                </a:lnTo>
                <a:lnTo>
                  <a:pt x="8200" y="2458"/>
                </a:lnTo>
                <a:lnTo>
                  <a:pt x="8200" y="2604"/>
                </a:lnTo>
                <a:lnTo>
                  <a:pt x="8200" y="2775"/>
                </a:lnTo>
                <a:lnTo>
                  <a:pt x="8249" y="2921"/>
                </a:lnTo>
                <a:lnTo>
                  <a:pt x="8322" y="3091"/>
                </a:lnTo>
                <a:lnTo>
                  <a:pt x="8419" y="3213"/>
                </a:lnTo>
                <a:lnTo>
                  <a:pt x="8516" y="3334"/>
                </a:lnTo>
                <a:lnTo>
                  <a:pt x="8589" y="3432"/>
                </a:lnTo>
                <a:lnTo>
                  <a:pt x="8638" y="3529"/>
                </a:lnTo>
                <a:lnTo>
                  <a:pt x="8662" y="3651"/>
                </a:lnTo>
                <a:lnTo>
                  <a:pt x="8662" y="3748"/>
                </a:lnTo>
                <a:lnTo>
                  <a:pt x="8638" y="3845"/>
                </a:lnTo>
                <a:lnTo>
                  <a:pt x="8614" y="3967"/>
                </a:lnTo>
                <a:lnTo>
                  <a:pt x="8516" y="4162"/>
                </a:lnTo>
                <a:lnTo>
                  <a:pt x="8297" y="4551"/>
                </a:lnTo>
                <a:lnTo>
                  <a:pt x="8200" y="4746"/>
                </a:lnTo>
                <a:lnTo>
                  <a:pt x="8103" y="4940"/>
                </a:lnTo>
                <a:lnTo>
                  <a:pt x="8054" y="5062"/>
                </a:lnTo>
                <a:lnTo>
                  <a:pt x="8054" y="5208"/>
                </a:lnTo>
                <a:lnTo>
                  <a:pt x="8054" y="5354"/>
                </a:lnTo>
                <a:lnTo>
                  <a:pt x="8078" y="5476"/>
                </a:lnTo>
                <a:lnTo>
                  <a:pt x="8127" y="5622"/>
                </a:lnTo>
                <a:lnTo>
                  <a:pt x="8224" y="5719"/>
                </a:lnTo>
                <a:lnTo>
                  <a:pt x="8297" y="5816"/>
                </a:lnTo>
                <a:lnTo>
                  <a:pt x="8419" y="5889"/>
                </a:lnTo>
                <a:lnTo>
                  <a:pt x="8492" y="5914"/>
                </a:lnTo>
                <a:lnTo>
                  <a:pt x="8565" y="5914"/>
                </a:lnTo>
                <a:lnTo>
                  <a:pt x="8614" y="5889"/>
                </a:lnTo>
                <a:lnTo>
                  <a:pt x="8662" y="5841"/>
                </a:lnTo>
                <a:lnTo>
                  <a:pt x="8711" y="5792"/>
                </a:lnTo>
                <a:lnTo>
                  <a:pt x="8711" y="5719"/>
                </a:lnTo>
                <a:lnTo>
                  <a:pt x="8687" y="5670"/>
                </a:lnTo>
                <a:lnTo>
                  <a:pt x="8662" y="5597"/>
                </a:lnTo>
                <a:lnTo>
                  <a:pt x="8589" y="5476"/>
                </a:lnTo>
                <a:lnTo>
                  <a:pt x="8541" y="5378"/>
                </a:lnTo>
                <a:lnTo>
                  <a:pt x="8516" y="5257"/>
                </a:lnTo>
                <a:lnTo>
                  <a:pt x="8516" y="5159"/>
                </a:lnTo>
                <a:lnTo>
                  <a:pt x="8541" y="5038"/>
                </a:lnTo>
                <a:lnTo>
                  <a:pt x="8565" y="4940"/>
                </a:lnTo>
                <a:lnTo>
                  <a:pt x="8687" y="4721"/>
                </a:lnTo>
                <a:lnTo>
                  <a:pt x="8954" y="4283"/>
                </a:lnTo>
                <a:lnTo>
                  <a:pt x="9076" y="4040"/>
                </a:lnTo>
                <a:lnTo>
                  <a:pt x="9100" y="3943"/>
                </a:lnTo>
                <a:lnTo>
                  <a:pt x="9125" y="3821"/>
                </a:lnTo>
                <a:lnTo>
                  <a:pt x="9125" y="3626"/>
                </a:lnTo>
                <a:lnTo>
                  <a:pt x="9076" y="3480"/>
                </a:lnTo>
                <a:lnTo>
                  <a:pt x="9027" y="3310"/>
                </a:lnTo>
                <a:lnTo>
                  <a:pt x="8930" y="3164"/>
                </a:lnTo>
                <a:lnTo>
                  <a:pt x="8784" y="2921"/>
                </a:lnTo>
                <a:lnTo>
                  <a:pt x="8711" y="2823"/>
                </a:lnTo>
                <a:lnTo>
                  <a:pt x="8662" y="2726"/>
                </a:lnTo>
                <a:lnTo>
                  <a:pt x="8662" y="2604"/>
                </a:lnTo>
                <a:lnTo>
                  <a:pt x="8662" y="2507"/>
                </a:lnTo>
                <a:lnTo>
                  <a:pt x="8711" y="2361"/>
                </a:lnTo>
                <a:lnTo>
                  <a:pt x="8784" y="2215"/>
                </a:lnTo>
                <a:lnTo>
                  <a:pt x="8954" y="1899"/>
                </a:lnTo>
                <a:lnTo>
                  <a:pt x="9076" y="1582"/>
                </a:lnTo>
                <a:lnTo>
                  <a:pt x="9125" y="1436"/>
                </a:lnTo>
                <a:lnTo>
                  <a:pt x="9149" y="1266"/>
                </a:lnTo>
                <a:lnTo>
                  <a:pt x="9149" y="1096"/>
                </a:lnTo>
                <a:lnTo>
                  <a:pt x="9125" y="901"/>
                </a:lnTo>
                <a:lnTo>
                  <a:pt x="9100" y="755"/>
                </a:lnTo>
                <a:lnTo>
                  <a:pt x="9052" y="609"/>
                </a:lnTo>
                <a:lnTo>
                  <a:pt x="8979" y="463"/>
                </a:lnTo>
                <a:lnTo>
                  <a:pt x="8881" y="341"/>
                </a:lnTo>
                <a:lnTo>
                  <a:pt x="8784" y="220"/>
                </a:lnTo>
                <a:lnTo>
                  <a:pt x="8662" y="122"/>
                </a:lnTo>
                <a:lnTo>
                  <a:pt x="8541" y="49"/>
                </a:lnTo>
                <a:lnTo>
                  <a:pt x="8395" y="1"/>
                </a:lnTo>
                <a:close/>
                <a:moveTo>
                  <a:pt x="6497" y="7982"/>
                </a:moveTo>
                <a:lnTo>
                  <a:pt x="6424" y="8079"/>
                </a:lnTo>
                <a:lnTo>
                  <a:pt x="6229" y="8055"/>
                </a:lnTo>
                <a:lnTo>
                  <a:pt x="5791" y="8030"/>
                </a:lnTo>
                <a:lnTo>
                  <a:pt x="6156" y="8006"/>
                </a:lnTo>
                <a:lnTo>
                  <a:pt x="6497" y="7982"/>
                </a:lnTo>
                <a:close/>
                <a:moveTo>
                  <a:pt x="10512" y="6911"/>
                </a:moveTo>
                <a:lnTo>
                  <a:pt x="11242" y="6960"/>
                </a:lnTo>
                <a:lnTo>
                  <a:pt x="11972" y="7009"/>
                </a:lnTo>
                <a:lnTo>
                  <a:pt x="12677" y="7106"/>
                </a:lnTo>
                <a:lnTo>
                  <a:pt x="13407" y="7228"/>
                </a:lnTo>
                <a:lnTo>
                  <a:pt x="14089" y="7374"/>
                </a:lnTo>
                <a:lnTo>
                  <a:pt x="14186" y="7422"/>
                </a:lnTo>
                <a:lnTo>
                  <a:pt x="14259" y="7471"/>
                </a:lnTo>
                <a:lnTo>
                  <a:pt x="14283" y="7520"/>
                </a:lnTo>
                <a:lnTo>
                  <a:pt x="14283" y="7593"/>
                </a:lnTo>
                <a:lnTo>
                  <a:pt x="14259" y="7666"/>
                </a:lnTo>
                <a:lnTo>
                  <a:pt x="14210" y="7714"/>
                </a:lnTo>
                <a:lnTo>
                  <a:pt x="14162" y="7787"/>
                </a:lnTo>
                <a:lnTo>
                  <a:pt x="14089" y="7836"/>
                </a:lnTo>
                <a:lnTo>
                  <a:pt x="13894" y="7909"/>
                </a:lnTo>
                <a:lnTo>
                  <a:pt x="13699" y="7958"/>
                </a:lnTo>
                <a:lnTo>
                  <a:pt x="13310" y="8030"/>
                </a:lnTo>
                <a:lnTo>
                  <a:pt x="12775" y="8079"/>
                </a:lnTo>
                <a:lnTo>
                  <a:pt x="12750" y="8006"/>
                </a:lnTo>
                <a:lnTo>
                  <a:pt x="12677" y="7982"/>
                </a:lnTo>
                <a:lnTo>
                  <a:pt x="12215" y="7860"/>
                </a:lnTo>
                <a:lnTo>
                  <a:pt x="11753" y="7787"/>
                </a:lnTo>
                <a:lnTo>
                  <a:pt x="11290" y="7714"/>
                </a:lnTo>
                <a:lnTo>
                  <a:pt x="10804" y="7666"/>
                </a:lnTo>
                <a:lnTo>
                  <a:pt x="9855" y="7617"/>
                </a:lnTo>
                <a:lnTo>
                  <a:pt x="8906" y="7593"/>
                </a:lnTo>
                <a:lnTo>
                  <a:pt x="7884" y="7593"/>
                </a:lnTo>
                <a:lnTo>
                  <a:pt x="6862" y="7641"/>
                </a:lnTo>
                <a:lnTo>
                  <a:pt x="6424" y="7666"/>
                </a:lnTo>
                <a:lnTo>
                  <a:pt x="5986" y="7714"/>
                </a:lnTo>
                <a:lnTo>
                  <a:pt x="5767" y="7739"/>
                </a:lnTo>
                <a:lnTo>
                  <a:pt x="5548" y="7787"/>
                </a:lnTo>
                <a:lnTo>
                  <a:pt x="5353" y="7860"/>
                </a:lnTo>
                <a:lnTo>
                  <a:pt x="5159" y="7933"/>
                </a:lnTo>
                <a:lnTo>
                  <a:pt x="5159" y="7958"/>
                </a:lnTo>
                <a:lnTo>
                  <a:pt x="5159" y="7982"/>
                </a:lnTo>
                <a:lnTo>
                  <a:pt x="5207" y="8006"/>
                </a:lnTo>
                <a:lnTo>
                  <a:pt x="5207" y="8006"/>
                </a:lnTo>
                <a:lnTo>
                  <a:pt x="4696" y="7958"/>
                </a:lnTo>
                <a:lnTo>
                  <a:pt x="4331" y="7933"/>
                </a:lnTo>
                <a:lnTo>
                  <a:pt x="3869" y="7909"/>
                </a:lnTo>
                <a:lnTo>
                  <a:pt x="3626" y="7860"/>
                </a:lnTo>
                <a:lnTo>
                  <a:pt x="3431" y="7787"/>
                </a:lnTo>
                <a:lnTo>
                  <a:pt x="3334" y="7739"/>
                </a:lnTo>
                <a:lnTo>
                  <a:pt x="3261" y="7666"/>
                </a:lnTo>
                <a:lnTo>
                  <a:pt x="3212" y="7617"/>
                </a:lnTo>
                <a:lnTo>
                  <a:pt x="3163" y="7520"/>
                </a:lnTo>
                <a:lnTo>
                  <a:pt x="3261" y="7471"/>
                </a:lnTo>
                <a:lnTo>
                  <a:pt x="3358" y="7398"/>
                </a:lnTo>
                <a:lnTo>
                  <a:pt x="3577" y="7325"/>
                </a:lnTo>
                <a:lnTo>
                  <a:pt x="3820" y="7301"/>
                </a:lnTo>
                <a:lnTo>
                  <a:pt x="4064" y="7276"/>
                </a:lnTo>
                <a:lnTo>
                  <a:pt x="5548" y="7130"/>
                </a:lnTo>
                <a:lnTo>
                  <a:pt x="6935" y="7009"/>
                </a:lnTo>
                <a:lnTo>
                  <a:pt x="8322" y="6936"/>
                </a:lnTo>
                <a:lnTo>
                  <a:pt x="9052" y="6911"/>
                </a:lnTo>
                <a:close/>
                <a:moveTo>
                  <a:pt x="7032" y="7933"/>
                </a:moveTo>
                <a:lnTo>
                  <a:pt x="6935" y="8079"/>
                </a:lnTo>
                <a:lnTo>
                  <a:pt x="6935" y="8103"/>
                </a:lnTo>
                <a:lnTo>
                  <a:pt x="6765" y="8079"/>
                </a:lnTo>
                <a:lnTo>
                  <a:pt x="6789" y="8030"/>
                </a:lnTo>
                <a:lnTo>
                  <a:pt x="6862" y="7958"/>
                </a:lnTo>
                <a:lnTo>
                  <a:pt x="6862" y="7933"/>
                </a:lnTo>
                <a:close/>
                <a:moveTo>
                  <a:pt x="7519" y="7909"/>
                </a:moveTo>
                <a:lnTo>
                  <a:pt x="7470" y="8006"/>
                </a:lnTo>
                <a:lnTo>
                  <a:pt x="7421" y="8103"/>
                </a:lnTo>
                <a:lnTo>
                  <a:pt x="7275" y="8103"/>
                </a:lnTo>
                <a:lnTo>
                  <a:pt x="7348" y="8006"/>
                </a:lnTo>
                <a:lnTo>
                  <a:pt x="7421" y="7909"/>
                </a:lnTo>
                <a:close/>
                <a:moveTo>
                  <a:pt x="8054" y="7909"/>
                </a:moveTo>
                <a:lnTo>
                  <a:pt x="7981" y="8006"/>
                </a:lnTo>
                <a:lnTo>
                  <a:pt x="7908" y="8103"/>
                </a:lnTo>
                <a:lnTo>
                  <a:pt x="7908" y="8128"/>
                </a:lnTo>
                <a:lnTo>
                  <a:pt x="7665" y="8128"/>
                </a:lnTo>
                <a:lnTo>
                  <a:pt x="7689" y="8030"/>
                </a:lnTo>
                <a:lnTo>
                  <a:pt x="7786" y="7909"/>
                </a:lnTo>
                <a:close/>
                <a:moveTo>
                  <a:pt x="8468" y="7909"/>
                </a:moveTo>
                <a:lnTo>
                  <a:pt x="8395" y="8006"/>
                </a:lnTo>
                <a:lnTo>
                  <a:pt x="8322" y="8128"/>
                </a:lnTo>
                <a:lnTo>
                  <a:pt x="8224" y="8128"/>
                </a:lnTo>
                <a:lnTo>
                  <a:pt x="8322" y="7909"/>
                </a:lnTo>
                <a:close/>
                <a:moveTo>
                  <a:pt x="8784" y="7909"/>
                </a:moveTo>
                <a:lnTo>
                  <a:pt x="8662" y="8128"/>
                </a:lnTo>
                <a:lnTo>
                  <a:pt x="8541" y="8128"/>
                </a:lnTo>
                <a:lnTo>
                  <a:pt x="8589" y="7909"/>
                </a:lnTo>
                <a:close/>
                <a:moveTo>
                  <a:pt x="10171" y="7958"/>
                </a:moveTo>
                <a:lnTo>
                  <a:pt x="10122" y="8006"/>
                </a:lnTo>
                <a:lnTo>
                  <a:pt x="10001" y="8128"/>
                </a:lnTo>
                <a:lnTo>
                  <a:pt x="9976" y="8128"/>
                </a:lnTo>
                <a:lnTo>
                  <a:pt x="10049" y="7958"/>
                </a:lnTo>
                <a:close/>
                <a:moveTo>
                  <a:pt x="10414" y="7982"/>
                </a:moveTo>
                <a:lnTo>
                  <a:pt x="10585" y="8006"/>
                </a:lnTo>
                <a:lnTo>
                  <a:pt x="10585" y="8055"/>
                </a:lnTo>
                <a:lnTo>
                  <a:pt x="10560" y="8128"/>
                </a:lnTo>
                <a:lnTo>
                  <a:pt x="10341" y="8128"/>
                </a:lnTo>
                <a:lnTo>
                  <a:pt x="10414" y="7982"/>
                </a:lnTo>
                <a:close/>
                <a:moveTo>
                  <a:pt x="10779" y="8006"/>
                </a:moveTo>
                <a:lnTo>
                  <a:pt x="11485" y="8103"/>
                </a:lnTo>
                <a:lnTo>
                  <a:pt x="10804" y="8128"/>
                </a:lnTo>
                <a:lnTo>
                  <a:pt x="10779" y="8055"/>
                </a:lnTo>
                <a:lnTo>
                  <a:pt x="10779" y="8006"/>
                </a:lnTo>
                <a:close/>
                <a:moveTo>
                  <a:pt x="9319" y="7909"/>
                </a:moveTo>
                <a:lnTo>
                  <a:pt x="9222" y="8030"/>
                </a:lnTo>
                <a:lnTo>
                  <a:pt x="9125" y="8152"/>
                </a:lnTo>
                <a:lnTo>
                  <a:pt x="8979" y="8152"/>
                </a:lnTo>
                <a:lnTo>
                  <a:pt x="9027" y="7909"/>
                </a:lnTo>
                <a:close/>
                <a:moveTo>
                  <a:pt x="9417" y="7909"/>
                </a:moveTo>
                <a:lnTo>
                  <a:pt x="9952" y="7958"/>
                </a:lnTo>
                <a:lnTo>
                  <a:pt x="9855" y="8103"/>
                </a:lnTo>
                <a:lnTo>
                  <a:pt x="9855" y="8128"/>
                </a:lnTo>
                <a:lnTo>
                  <a:pt x="9611" y="8128"/>
                </a:lnTo>
                <a:lnTo>
                  <a:pt x="9660" y="8030"/>
                </a:lnTo>
                <a:lnTo>
                  <a:pt x="9660" y="7982"/>
                </a:lnTo>
                <a:lnTo>
                  <a:pt x="9636" y="7958"/>
                </a:lnTo>
                <a:lnTo>
                  <a:pt x="9611" y="7933"/>
                </a:lnTo>
                <a:lnTo>
                  <a:pt x="9563" y="7958"/>
                </a:lnTo>
                <a:lnTo>
                  <a:pt x="9441" y="8103"/>
                </a:lnTo>
                <a:lnTo>
                  <a:pt x="9417" y="8152"/>
                </a:lnTo>
                <a:lnTo>
                  <a:pt x="9344" y="8152"/>
                </a:lnTo>
                <a:lnTo>
                  <a:pt x="9417" y="7933"/>
                </a:lnTo>
                <a:lnTo>
                  <a:pt x="9417" y="7909"/>
                </a:lnTo>
                <a:close/>
                <a:moveTo>
                  <a:pt x="1874" y="8955"/>
                </a:moveTo>
                <a:lnTo>
                  <a:pt x="2117" y="9004"/>
                </a:lnTo>
                <a:lnTo>
                  <a:pt x="2360" y="9052"/>
                </a:lnTo>
                <a:lnTo>
                  <a:pt x="2604" y="9052"/>
                </a:lnTo>
                <a:lnTo>
                  <a:pt x="2823" y="10342"/>
                </a:lnTo>
                <a:lnTo>
                  <a:pt x="3115" y="11607"/>
                </a:lnTo>
                <a:lnTo>
                  <a:pt x="3309" y="12362"/>
                </a:lnTo>
                <a:lnTo>
                  <a:pt x="3309" y="12362"/>
                </a:lnTo>
                <a:lnTo>
                  <a:pt x="3163" y="12167"/>
                </a:lnTo>
                <a:lnTo>
                  <a:pt x="2993" y="11997"/>
                </a:lnTo>
                <a:lnTo>
                  <a:pt x="2823" y="11826"/>
                </a:lnTo>
                <a:lnTo>
                  <a:pt x="2628" y="11656"/>
                </a:lnTo>
                <a:lnTo>
                  <a:pt x="2385" y="11486"/>
                </a:lnTo>
                <a:lnTo>
                  <a:pt x="2117" y="11315"/>
                </a:lnTo>
                <a:lnTo>
                  <a:pt x="1825" y="11145"/>
                </a:lnTo>
                <a:lnTo>
                  <a:pt x="1557" y="10950"/>
                </a:lnTo>
                <a:lnTo>
                  <a:pt x="1338" y="10731"/>
                </a:lnTo>
                <a:lnTo>
                  <a:pt x="1217" y="10610"/>
                </a:lnTo>
                <a:lnTo>
                  <a:pt x="1144" y="10464"/>
                </a:lnTo>
                <a:lnTo>
                  <a:pt x="1071" y="10342"/>
                </a:lnTo>
                <a:lnTo>
                  <a:pt x="998" y="10196"/>
                </a:lnTo>
                <a:lnTo>
                  <a:pt x="973" y="10050"/>
                </a:lnTo>
                <a:lnTo>
                  <a:pt x="949" y="9880"/>
                </a:lnTo>
                <a:lnTo>
                  <a:pt x="949" y="9734"/>
                </a:lnTo>
                <a:lnTo>
                  <a:pt x="998" y="9563"/>
                </a:lnTo>
                <a:lnTo>
                  <a:pt x="1046" y="9442"/>
                </a:lnTo>
                <a:lnTo>
                  <a:pt x="1119" y="9320"/>
                </a:lnTo>
                <a:lnTo>
                  <a:pt x="1241" y="9198"/>
                </a:lnTo>
                <a:lnTo>
                  <a:pt x="1338" y="9101"/>
                </a:lnTo>
                <a:lnTo>
                  <a:pt x="1484" y="9028"/>
                </a:lnTo>
                <a:lnTo>
                  <a:pt x="1630" y="8979"/>
                </a:lnTo>
                <a:lnTo>
                  <a:pt x="1752" y="8955"/>
                </a:lnTo>
                <a:close/>
                <a:moveTo>
                  <a:pt x="14137" y="15525"/>
                </a:moveTo>
                <a:lnTo>
                  <a:pt x="14405" y="15598"/>
                </a:lnTo>
                <a:lnTo>
                  <a:pt x="14405" y="15720"/>
                </a:lnTo>
                <a:lnTo>
                  <a:pt x="14405" y="15841"/>
                </a:lnTo>
                <a:lnTo>
                  <a:pt x="14381" y="15939"/>
                </a:lnTo>
                <a:lnTo>
                  <a:pt x="14356" y="16012"/>
                </a:lnTo>
                <a:lnTo>
                  <a:pt x="14283" y="16060"/>
                </a:lnTo>
                <a:lnTo>
                  <a:pt x="14235" y="16085"/>
                </a:lnTo>
                <a:lnTo>
                  <a:pt x="14137" y="16109"/>
                </a:lnTo>
                <a:lnTo>
                  <a:pt x="14040" y="16109"/>
                </a:lnTo>
                <a:lnTo>
                  <a:pt x="13529" y="16133"/>
                </a:lnTo>
                <a:lnTo>
                  <a:pt x="13018" y="16133"/>
                </a:lnTo>
                <a:lnTo>
                  <a:pt x="13213" y="15866"/>
                </a:lnTo>
                <a:lnTo>
                  <a:pt x="13383" y="15549"/>
                </a:lnTo>
                <a:lnTo>
                  <a:pt x="13797" y="15549"/>
                </a:lnTo>
                <a:lnTo>
                  <a:pt x="14137" y="15525"/>
                </a:lnTo>
                <a:close/>
                <a:moveTo>
                  <a:pt x="4623" y="15379"/>
                </a:moveTo>
                <a:lnTo>
                  <a:pt x="4891" y="15768"/>
                </a:lnTo>
                <a:lnTo>
                  <a:pt x="5183" y="16157"/>
                </a:lnTo>
                <a:lnTo>
                  <a:pt x="5183" y="16157"/>
                </a:lnTo>
                <a:lnTo>
                  <a:pt x="3796" y="16085"/>
                </a:lnTo>
                <a:lnTo>
                  <a:pt x="3674" y="16109"/>
                </a:lnTo>
                <a:lnTo>
                  <a:pt x="3577" y="16060"/>
                </a:lnTo>
                <a:lnTo>
                  <a:pt x="3504" y="15987"/>
                </a:lnTo>
                <a:lnTo>
                  <a:pt x="3455" y="15841"/>
                </a:lnTo>
                <a:lnTo>
                  <a:pt x="3772" y="15695"/>
                </a:lnTo>
                <a:lnTo>
                  <a:pt x="4185" y="15525"/>
                </a:lnTo>
                <a:lnTo>
                  <a:pt x="4623" y="15379"/>
                </a:lnTo>
                <a:close/>
                <a:moveTo>
                  <a:pt x="3017" y="7982"/>
                </a:moveTo>
                <a:lnTo>
                  <a:pt x="3163" y="8079"/>
                </a:lnTo>
                <a:lnTo>
                  <a:pt x="3309" y="8152"/>
                </a:lnTo>
                <a:lnTo>
                  <a:pt x="3480" y="8201"/>
                </a:lnTo>
                <a:lnTo>
                  <a:pt x="3650" y="8249"/>
                </a:lnTo>
                <a:lnTo>
                  <a:pt x="3991" y="8298"/>
                </a:lnTo>
                <a:lnTo>
                  <a:pt x="4331" y="8322"/>
                </a:lnTo>
                <a:lnTo>
                  <a:pt x="5329" y="8420"/>
                </a:lnTo>
                <a:lnTo>
                  <a:pt x="6302" y="8493"/>
                </a:lnTo>
                <a:lnTo>
                  <a:pt x="7300" y="8541"/>
                </a:lnTo>
                <a:lnTo>
                  <a:pt x="8297" y="8566"/>
                </a:lnTo>
                <a:lnTo>
                  <a:pt x="10293" y="8566"/>
                </a:lnTo>
                <a:lnTo>
                  <a:pt x="12288" y="8517"/>
                </a:lnTo>
                <a:lnTo>
                  <a:pt x="13067" y="8493"/>
                </a:lnTo>
                <a:lnTo>
                  <a:pt x="13432" y="8468"/>
                </a:lnTo>
                <a:lnTo>
                  <a:pt x="13821" y="8395"/>
                </a:lnTo>
                <a:lnTo>
                  <a:pt x="14016" y="8347"/>
                </a:lnTo>
                <a:lnTo>
                  <a:pt x="14235" y="8249"/>
                </a:lnTo>
                <a:lnTo>
                  <a:pt x="14454" y="8152"/>
                </a:lnTo>
                <a:lnTo>
                  <a:pt x="14648" y="8006"/>
                </a:lnTo>
                <a:lnTo>
                  <a:pt x="14648" y="8931"/>
                </a:lnTo>
                <a:lnTo>
                  <a:pt x="14478" y="8931"/>
                </a:lnTo>
                <a:lnTo>
                  <a:pt x="14308" y="8955"/>
                </a:lnTo>
                <a:lnTo>
                  <a:pt x="13943" y="9052"/>
                </a:lnTo>
                <a:lnTo>
                  <a:pt x="13334" y="9174"/>
                </a:lnTo>
                <a:lnTo>
                  <a:pt x="12726" y="9247"/>
                </a:lnTo>
                <a:lnTo>
                  <a:pt x="12458" y="9271"/>
                </a:lnTo>
                <a:lnTo>
                  <a:pt x="12191" y="9271"/>
                </a:lnTo>
                <a:lnTo>
                  <a:pt x="11655" y="9247"/>
                </a:lnTo>
                <a:lnTo>
                  <a:pt x="10585" y="9247"/>
                </a:lnTo>
                <a:lnTo>
                  <a:pt x="10536" y="9271"/>
                </a:lnTo>
                <a:lnTo>
                  <a:pt x="10536" y="9296"/>
                </a:lnTo>
                <a:lnTo>
                  <a:pt x="10536" y="9344"/>
                </a:lnTo>
                <a:lnTo>
                  <a:pt x="10560" y="9369"/>
                </a:lnTo>
                <a:lnTo>
                  <a:pt x="10828" y="9442"/>
                </a:lnTo>
                <a:lnTo>
                  <a:pt x="11096" y="9490"/>
                </a:lnTo>
                <a:lnTo>
                  <a:pt x="11363" y="9539"/>
                </a:lnTo>
                <a:lnTo>
                  <a:pt x="11631" y="9563"/>
                </a:lnTo>
                <a:lnTo>
                  <a:pt x="12191" y="9539"/>
                </a:lnTo>
                <a:lnTo>
                  <a:pt x="12726" y="9515"/>
                </a:lnTo>
                <a:lnTo>
                  <a:pt x="13213" y="9490"/>
                </a:lnTo>
                <a:lnTo>
                  <a:pt x="13724" y="9417"/>
                </a:lnTo>
                <a:lnTo>
                  <a:pt x="13967" y="9369"/>
                </a:lnTo>
                <a:lnTo>
                  <a:pt x="14210" y="9320"/>
                </a:lnTo>
                <a:lnTo>
                  <a:pt x="14429" y="9223"/>
                </a:lnTo>
                <a:lnTo>
                  <a:pt x="14648" y="9125"/>
                </a:lnTo>
                <a:lnTo>
                  <a:pt x="14648" y="9125"/>
                </a:lnTo>
                <a:lnTo>
                  <a:pt x="14600" y="9612"/>
                </a:lnTo>
                <a:lnTo>
                  <a:pt x="13748" y="9855"/>
                </a:lnTo>
                <a:lnTo>
                  <a:pt x="13310" y="9977"/>
                </a:lnTo>
                <a:lnTo>
                  <a:pt x="12872" y="10050"/>
                </a:lnTo>
                <a:lnTo>
                  <a:pt x="12410" y="10050"/>
                </a:lnTo>
                <a:lnTo>
                  <a:pt x="11947" y="10026"/>
                </a:lnTo>
                <a:lnTo>
                  <a:pt x="11485" y="9977"/>
                </a:lnTo>
                <a:lnTo>
                  <a:pt x="11266" y="9977"/>
                </a:lnTo>
                <a:lnTo>
                  <a:pt x="11047" y="10001"/>
                </a:lnTo>
                <a:lnTo>
                  <a:pt x="10974" y="10026"/>
                </a:lnTo>
                <a:lnTo>
                  <a:pt x="10950" y="10074"/>
                </a:lnTo>
                <a:lnTo>
                  <a:pt x="10950" y="10123"/>
                </a:lnTo>
                <a:lnTo>
                  <a:pt x="10998" y="10172"/>
                </a:lnTo>
                <a:lnTo>
                  <a:pt x="11217" y="10293"/>
                </a:lnTo>
                <a:lnTo>
                  <a:pt x="11461" y="10366"/>
                </a:lnTo>
                <a:lnTo>
                  <a:pt x="11704" y="10439"/>
                </a:lnTo>
                <a:lnTo>
                  <a:pt x="11996" y="10464"/>
                </a:lnTo>
                <a:lnTo>
                  <a:pt x="12264" y="10464"/>
                </a:lnTo>
                <a:lnTo>
                  <a:pt x="12531" y="10439"/>
                </a:lnTo>
                <a:lnTo>
                  <a:pt x="13042" y="10415"/>
                </a:lnTo>
                <a:lnTo>
                  <a:pt x="13432" y="10342"/>
                </a:lnTo>
                <a:lnTo>
                  <a:pt x="13821" y="10269"/>
                </a:lnTo>
                <a:lnTo>
                  <a:pt x="14210" y="10123"/>
                </a:lnTo>
                <a:lnTo>
                  <a:pt x="14551" y="9953"/>
                </a:lnTo>
                <a:lnTo>
                  <a:pt x="14551" y="10074"/>
                </a:lnTo>
                <a:lnTo>
                  <a:pt x="14454" y="10537"/>
                </a:lnTo>
                <a:lnTo>
                  <a:pt x="14113" y="10585"/>
                </a:lnTo>
                <a:lnTo>
                  <a:pt x="13772" y="10658"/>
                </a:lnTo>
                <a:lnTo>
                  <a:pt x="13456" y="10756"/>
                </a:lnTo>
                <a:lnTo>
                  <a:pt x="13140" y="10829"/>
                </a:lnTo>
                <a:lnTo>
                  <a:pt x="12702" y="10853"/>
                </a:lnTo>
                <a:lnTo>
                  <a:pt x="12264" y="10902"/>
                </a:lnTo>
                <a:lnTo>
                  <a:pt x="11826" y="10950"/>
                </a:lnTo>
                <a:lnTo>
                  <a:pt x="11607" y="10999"/>
                </a:lnTo>
                <a:lnTo>
                  <a:pt x="11412" y="11072"/>
                </a:lnTo>
                <a:lnTo>
                  <a:pt x="11388" y="11096"/>
                </a:lnTo>
                <a:lnTo>
                  <a:pt x="11412" y="11121"/>
                </a:lnTo>
                <a:lnTo>
                  <a:pt x="11607" y="11218"/>
                </a:lnTo>
                <a:lnTo>
                  <a:pt x="11826" y="11267"/>
                </a:lnTo>
                <a:lnTo>
                  <a:pt x="12045" y="11291"/>
                </a:lnTo>
                <a:lnTo>
                  <a:pt x="12288" y="11291"/>
                </a:lnTo>
                <a:lnTo>
                  <a:pt x="12750" y="11242"/>
                </a:lnTo>
                <a:lnTo>
                  <a:pt x="13188" y="11194"/>
                </a:lnTo>
                <a:lnTo>
                  <a:pt x="13748" y="11121"/>
                </a:lnTo>
                <a:lnTo>
                  <a:pt x="14064" y="11048"/>
                </a:lnTo>
                <a:lnTo>
                  <a:pt x="14356" y="10950"/>
                </a:lnTo>
                <a:lnTo>
                  <a:pt x="14162" y="11729"/>
                </a:lnTo>
                <a:lnTo>
                  <a:pt x="13845" y="11753"/>
                </a:lnTo>
                <a:lnTo>
                  <a:pt x="13553" y="11778"/>
                </a:lnTo>
                <a:lnTo>
                  <a:pt x="12921" y="11875"/>
                </a:lnTo>
                <a:lnTo>
                  <a:pt x="12653" y="11875"/>
                </a:lnTo>
                <a:lnTo>
                  <a:pt x="12337" y="11899"/>
                </a:lnTo>
                <a:lnTo>
                  <a:pt x="12191" y="11899"/>
                </a:lnTo>
                <a:lnTo>
                  <a:pt x="12069" y="11948"/>
                </a:lnTo>
                <a:lnTo>
                  <a:pt x="11923" y="11997"/>
                </a:lnTo>
                <a:lnTo>
                  <a:pt x="11801" y="12070"/>
                </a:lnTo>
                <a:lnTo>
                  <a:pt x="11801" y="12094"/>
                </a:lnTo>
                <a:lnTo>
                  <a:pt x="11801" y="12118"/>
                </a:lnTo>
                <a:lnTo>
                  <a:pt x="11923" y="12191"/>
                </a:lnTo>
                <a:lnTo>
                  <a:pt x="12069" y="12240"/>
                </a:lnTo>
                <a:lnTo>
                  <a:pt x="12191" y="12264"/>
                </a:lnTo>
                <a:lnTo>
                  <a:pt x="12653" y="12264"/>
                </a:lnTo>
                <a:lnTo>
                  <a:pt x="12921" y="12216"/>
                </a:lnTo>
                <a:lnTo>
                  <a:pt x="13505" y="12167"/>
                </a:lnTo>
                <a:lnTo>
                  <a:pt x="13772" y="12143"/>
                </a:lnTo>
                <a:lnTo>
                  <a:pt x="14064" y="12070"/>
                </a:lnTo>
                <a:lnTo>
                  <a:pt x="14064" y="12070"/>
                </a:lnTo>
                <a:lnTo>
                  <a:pt x="13943" y="12483"/>
                </a:lnTo>
                <a:lnTo>
                  <a:pt x="13845" y="12848"/>
                </a:lnTo>
                <a:lnTo>
                  <a:pt x="13724" y="12800"/>
                </a:lnTo>
                <a:lnTo>
                  <a:pt x="13626" y="12775"/>
                </a:lnTo>
                <a:lnTo>
                  <a:pt x="13383" y="12775"/>
                </a:lnTo>
                <a:lnTo>
                  <a:pt x="12896" y="12848"/>
                </a:lnTo>
                <a:lnTo>
                  <a:pt x="12337" y="12897"/>
                </a:lnTo>
                <a:lnTo>
                  <a:pt x="12069" y="12946"/>
                </a:lnTo>
                <a:lnTo>
                  <a:pt x="11777" y="13043"/>
                </a:lnTo>
                <a:lnTo>
                  <a:pt x="11753" y="13067"/>
                </a:lnTo>
                <a:lnTo>
                  <a:pt x="11753" y="13116"/>
                </a:lnTo>
                <a:lnTo>
                  <a:pt x="11777" y="13165"/>
                </a:lnTo>
                <a:lnTo>
                  <a:pt x="11801" y="13189"/>
                </a:lnTo>
                <a:lnTo>
                  <a:pt x="12069" y="13238"/>
                </a:lnTo>
                <a:lnTo>
                  <a:pt x="12361" y="13238"/>
                </a:lnTo>
                <a:lnTo>
                  <a:pt x="12896" y="13213"/>
                </a:lnTo>
                <a:lnTo>
                  <a:pt x="13334" y="13189"/>
                </a:lnTo>
                <a:lnTo>
                  <a:pt x="13578" y="13165"/>
                </a:lnTo>
                <a:lnTo>
                  <a:pt x="13675" y="13140"/>
                </a:lnTo>
                <a:lnTo>
                  <a:pt x="13772" y="13092"/>
                </a:lnTo>
                <a:lnTo>
                  <a:pt x="13772" y="13092"/>
                </a:lnTo>
                <a:lnTo>
                  <a:pt x="13505" y="13870"/>
                </a:lnTo>
                <a:lnTo>
                  <a:pt x="13310" y="13870"/>
                </a:lnTo>
                <a:lnTo>
                  <a:pt x="13115" y="13895"/>
                </a:lnTo>
                <a:lnTo>
                  <a:pt x="12896" y="13919"/>
                </a:lnTo>
                <a:lnTo>
                  <a:pt x="12702" y="13943"/>
                </a:lnTo>
                <a:lnTo>
                  <a:pt x="12483" y="13943"/>
                </a:lnTo>
                <a:lnTo>
                  <a:pt x="12239" y="13919"/>
                </a:lnTo>
                <a:lnTo>
                  <a:pt x="11777" y="13870"/>
                </a:lnTo>
                <a:lnTo>
                  <a:pt x="11753" y="13895"/>
                </a:lnTo>
                <a:lnTo>
                  <a:pt x="11753" y="13919"/>
                </a:lnTo>
                <a:lnTo>
                  <a:pt x="11947" y="14041"/>
                </a:lnTo>
                <a:lnTo>
                  <a:pt x="12142" y="14138"/>
                </a:lnTo>
                <a:lnTo>
                  <a:pt x="12361" y="14187"/>
                </a:lnTo>
                <a:lnTo>
                  <a:pt x="12604" y="14211"/>
                </a:lnTo>
                <a:lnTo>
                  <a:pt x="12775" y="14235"/>
                </a:lnTo>
                <a:lnTo>
                  <a:pt x="13188" y="14235"/>
                </a:lnTo>
                <a:lnTo>
                  <a:pt x="13383" y="14187"/>
                </a:lnTo>
                <a:lnTo>
                  <a:pt x="13383" y="14187"/>
                </a:lnTo>
                <a:lnTo>
                  <a:pt x="13286" y="14430"/>
                </a:lnTo>
                <a:lnTo>
                  <a:pt x="13261" y="14454"/>
                </a:lnTo>
                <a:lnTo>
                  <a:pt x="13237" y="14479"/>
                </a:lnTo>
                <a:lnTo>
                  <a:pt x="13213" y="14576"/>
                </a:lnTo>
                <a:lnTo>
                  <a:pt x="13140" y="14527"/>
                </a:lnTo>
                <a:lnTo>
                  <a:pt x="12872" y="14527"/>
                </a:lnTo>
                <a:lnTo>
                  <a:pt x="12507" y="14552"/>
                </a:lnTo>
                <a:lnTo>
                  <a:pt x="12288" y="14552"/>
                </a:lnTo>
                <a:lnTo>
                  <a:pt x="12069" y="14503"/>
                </a:lnTo>
                <a:lnTo>
                  <a:pt x="11850" y="14479"/>
                </a:lnTo>
                <a:lnTo>
                  <a:pt x="11631" y="14454"/>
                </a:lnTo>
                <a:lnTo>
                  <a:pt x="11582" y="14479"/>
                </a:lnTo>
                <a:lnTo>
                  <a:pt x="11558" y="14503"/>
                </a:lnTo>
                <a:lnTo>
                  <a:pt x="11558" y="14552"/>
                </a:lnTo>
                <a:lnTo>
                  <a:pt x="11582" y="14600"/>
                </a:lnTo>
                <a:lnTo>
                  <a:pt x="11655" y="14673"/>
                </a:lnTo>
                <a:lnTo>
                  <a:pt x="11753" y="14746"/>
                </a:lnTo>
                <a:lnTo>
                  <a:pt x="11947" y="14844"/>
                </a:lnTo>
                <a:lnTo>
                  <a:pt x="12166" y="14917"/>
                </a:lnTo>
                <a:lnTo>
                  <a:pt x="12410" y="14941"/>
                </a:lnTo>
                <a:lnTo>
                  <a:pt x="12750" y="14941"/>
                </a:lnTo>
                <a:lnTo>
                  <a:pt x="12945" y="14892"/>
                </a:lnTo>
                <a:lnTo>
                  <a:pt x="13115" y="14819"/>
                </a:lnTo>
                <a:lnTo>
                  <a:pt x="12872" y="15257"/>
                </a:lnTo>
                <a:lnTo>
                  <a:pt x="12750" y="15233"/>
                </a:lnTo>
                <a:lnTo>
                  <a:pt x="12629" y="15257"/>
                </a:lnTo>
                <a:lnTo>
                  <a:pt x="12385" y="15257"/>
                </a:lnTo>
                <a:lnTo>
                  <a:pt x="12191" y="15233"/>
                </a:lnTo>
                <a:lnTo>
                  <a:pt x="11996" y="15209"/>
                </a:lnTo>
                <a:lnTo>
                  <a:pt x="11801" y="15184"/>
                </a:lnTo>
                <a:lnTo>
                  <a:pt x="11631" y="15184"/>
                </a:lnTo>
                <a:lnTo>
                  <a:pt x="11582" y="15209"/>
                </a:lnTo>
                <a:lnTo>
                  <a:pt x="11607" y="15257"/>
                </a:lnTo>
                <a:lnTo>
                  <a:pt x="11655" y="15330"/>
                </a:lnTo>
                <a:lnTo>
                  <a:pt x="11728" y="15403"/>
                </a:lnTo>
                <a:lnTo>
                  <a:pt x="11801" y="15476"/>
                </a:lnTo>
                <a:lnTo>
                  <a:pt x="11899" y="15525"/>
                </a:lnTo>
                <a:lnTo>
                  <a:pt x="12093" y="15574"/>
                </a:lnTo>
                <a:lnTo>
                  <a:pt x="12288" y="15598"/>
                </a:lnTo>
                <a:lnTo>
                  <a:pt x="12458" y="15622"/>
                </a:lnTo>
                <a:lnTo>
                  <a:pt x="12653" y="15622"/>
                </a:lnTo>
                <a:lnTo>
                  <a:pt x="12458" y="15890"/>
                </a:lnTo>
                <a:lnTo>
                  <a:pt x="12264" y="15866"/>
                </a:lnTo>
                <a:lnTo>
                  <a:pt x="12045" y="15890"/>
                </a:lnTo>
                <a:lnTo>
                  <a:pt x="11826" y="15866"/>
                </a:lnTo>
                <a:lnTo>
                  <a:pt x="11631" y="15841"/>
                </a:lnTo>
                <a:lnTo>
                  <a:pt x="11558" y="15841"/>
                </a:lnTo>
                <a:lnTo>
                  <a:pt x="11461" y="15890"/>
                </a:lnTo>
                <a:lnTo>
                  <a:pt x="11509" y="15987"/>
                </a:lnTo>
                <a:lnTo>
                  <a:pt x="11607" y="16060"/>
                </a:lnTo>
                <a:lnTo>
                  <a:pt x="11728" y="16133"/>
                </a:lnTo>
                <a:lnTo>
                  <a:pt x="11850" y="16157"/>
                </a:lnTo>
                <a:lnTo>
                  <a:pt x="8930" y="16206"/>
                </a:lnTo>
                <a:lnTo>
                  <a:pt x="7324" y="16206"/>
                </a:lnTo>
                <a:lnTo>
                  <a:pt x="5694" y="16182"/>
                </a:lnTo>
                <a:lnTo>
                  <a:pt x="5718" y="16109"/>
                </a:lnTo>
                <a:lnTo>
                  <a:pt x="5718" y="16036"/>
                </a:lnTo>
                <a:lnTo>
                  <a:pt x="5694" y="15963"/>
                </a:lnTo>
                <a:lnTo>
                  <a:pt x="5645" y="15890"/>
                </a:lnTo>
                <a:lnTo>
                  <a:pt x="5305" y="15428"/>
                </a:lnTo>
                <a:lnTo>
                  <a:pt x="5013" y="14965"/>
                </a:lnTo>
                <a:lnTo>
                  <a:pt x="4721" y="14454"/>
                </a:lnTo>
                <a:lnTo>
                  <a:pt x="4477" y="13968"/>
                </a:lnTo>
                <a:lnTo>
                  <a:pt x="4258" y="13432"/>
                </a:lnTo>
                <a:lnTo>
                  <a:pt x="4064" y="12897"/>
                </a:lnTo>
                <a:lnTo>
                  <a:pt x="3869" y="12362"/>
                </a:lnTo>
                <a:lnTo>
                  <a:pt x="3723" y="11826"/>
                </a:lnTo>
                <a:lnTo>
                  <a:pt x="3553" y="11267"/>
                </a:lnTo>
                <a:lnTo>
                  <a:pt x="3431" y="10683"/>
                </a:lnTo>
                <a:lnTo>
                  <a:pt x="3163" y="9539"/>
                </a:lnTo>
                <a:lnTo>
                  <a:pt x="3090" y="9125"/>
                </a:lnTo>
                <a:lnTo>
                  <a:pt x="3042" y="8736"/>
                </a:lnTo>
                <a:lnTo>
                  <a:pt x="3017" y="8371"/>
                </a:lnTo>
                <a:lnTo>
                  <a:pt x="3017" y="7982"/>
                </a:lnTo>
                <a:close/>
                <a:moveTo>
                  <a:pt x="4258" y="14746"/>
                </a:moveTo>
                <a:lnTo>
                  <a:pt x="4502" y="15209"/>
                </a:lnTo>
                <a:lnTo>
                  <a:pt x="4064" y="15257"/>
                </a:lnTo>
                <a:lnTo>
                  <a:pt x="3626" y="15379"/>
                </a:lnTo>
                <a:lnTo>
                  <a:pt x="3455" y="15428"/>
                </a:lnTo>
                <a:lnTo>
                  <a:pt x="3285" y="15501"/>
                </a:lnTo>
                <a:lnTo>
                  <a:pt x="3115" y="15622"/>
                </a:lnTo>
                <a:lnTo>
                  <a:pt x="3042" y="15671"/>
                </a:lnTo>
                <a:lnTo>
                  <a:pt x="2993" y="15744"/>
                </a:lnTo>
                <a:lnTo>
                  <a:pt x="2944" y="15914"/>
                </a:lnTo>
                <a:lnTo>
                  <a:pt x="2944" y="16060"/>
                </a:lnTo>
                <a:lnTo>
                  <a:pt x="2993" y="16182"/>
                </a:lnTo>
                <a:lnTo>
                  <a:pt x="3066" y="16279"/>
                </a:lnTo>
                <a:lnTo>
                  <a:pt x="3163" y="16352"/>
                </a:lnTo>
                <a:lnTo>
                  <a:pt x="3309" y="16401"/>
                </a:lnTo>
                <a:lnTo>
                  <a:pt x="3455" y="16449"/>
                </a:lnTo>
                <a:lnTo>
                  <a:pt x="3601" y="16474"/>
                </a:lnTo>
                <a:lnTo>
                  <a:pt x="4283" y="16547"/>
                </a:lnTo>
                <a:lnTo>
                  <a:pt x="4988" y="16571"/>
                </a:lnTo>
                <a:lnTo>
                  <a:pt x="6375" y="16620"/>
                </a:lnTo>
                <a:lnTo>
                  <a:pt x="9125" y="16620"/>
                </a:lnTo>
                <a:lnTo>
                  <a:pt x="11801" y="16571"/>
                </a:lnTo>
                <a:lnTo>
                  <a:pt x="13018" y="16571"/>
                </a:lnTo>
                <a:lnTo>
                  <a:pt x="13626" y="16547"/>
                </a:lnTo>
                <a:lnTo>
                  <a:pt x="13943" y="16522"/>
                </a:lnTo>
                <a:lnTo>
                  <a:pt x="14235" y="16498"/>
                </a:lnTo>
                <a:lnTo>
                  <a:pt x="14381" y="16449"/>
                </a:lnTo>
                <a:lnTo>
                  <a:pt x="14527" y="16376"/>
                </a:lnTo>
                <a:lnTo>
                  <a:pt x="14673" y="16303"/>
                </a:lnTo>
                <a:lnTo>
                  <a:pt x="14819" y="16182"/>
                </a:lnTo>
                <a:lnTo>
                  <a:pt x="14916" y="16060"/>
                </a:lnTo>
                <a:lnTo>
                  <a:pt x="14965" y="15914"/>
                </a:lnTo>
                <a:lnTo>
                  <a:pt x="14965" y="15841"/>
                </a:lnTo>
                <a:lnTo>
                  <a:pt x="14965" y="15744"/>
                </a:lnTo>
                <a:lnTo>
                  <a:pt x="14940" y="15671"/>
                </a:lnTo>
                <a:lnTo>
                  <a:pt x="14916" y="15574"/>
                </a:lnTo>
                <a:lnTo>
                  <a:pt x="14794" y="15403"/>
                </a:lnTo>
                <a:lnTo>
                  <a:pt x="14648" y="15282"/>
                </a:lnTo>
                <a:lnTo>
                  <a:pt x="14478" y="15209"/>
                </a:lnTo>
                <a:lnTo>
                  <a:pt x="14308" y="15184"/>
                </a:lnTo>
                <a:lnTo>
                  <a:pt x="14137" y="15160"/>
                </a:lnTo>
                <a:lnTo>
                  <a:pt x="13553" y="15160"/>
                </a:lnTo>
                <a:lnTo>
                  <a:pt x="13699" y="14819"/>
                </a:lnTo>
                <a:lnTo>
                  <a:pt x="13724" y="14771"/>
                </a:lnTo>
                <a:lnTo>
                  <a:pt x="14454" y="14844"/>
                </a:lnTo>
                <a:lnTo>
                  <a:pt x="14794" y="14917"/>
                </a:lnTo>
                <a:lnTo>
                  <a:pt x="15135" y="14990"/>
                </a:lnTo>
                <a:lnTo>
                  <a:pt x="15500" y="15087"/>
                </a:lnTo>
                <a:lnTo>
                  <a:pt x="15816" y="15184"/>
                </a:lnTo>
                <a:lnTo>
                  <a:pt x="16157" y="15330"/>
                </a:lnTo>
                <a:lnTo>
                  <a:pt x="16497" y="15452"/>
                </a:lnTo>
                <a:lnTo>
                  <a:pt x="16741" y="15598"/>
                </a:lnTo>
                <a:lnTo>
                  <a:pt x="16911" y="15744"/>
                </a:lnTo>
                <a:lnTo>
                  <a:pt x="17033" y="15914"/>
                </a:lnTo>
                <a:lnTo>
                  <a:pt x="17081" y="16060"/>
                </a:lnTo>
                <a:lnTo>
                  <a:pt x="17081" y="16230"/>
                </a:lnTo>
                <a:lnTo>
                  <a:pt x="17008" y="16401"/>
                </a:lnTo>
                <a:lnTo>
                  <a:pt x="16911" y="16547"/>
                </a:lnTo>
                <a:lnTo>
                  <a:pt x="16789" y="16717"/>
                </a:lnTo>
                <a:lnTo>
                  <a:pt x="16643" y="16863"/>
                </a:lnTo>
                <a:lnTo>
                  <a:pt x="16449" y="17009"/>
                </a:lnTo>
                <a:lnTo>
                  <a:pt x="16059" y="17277"/>
                </a:lnTo>
                <a:lnTo>
                  <a:pt x="15670" y="17496"/>
                </a:lnTo>
                <a:lnTo>
                  <a:pt x="15305" y="17642"/>
                </a:lnTo>
                <a:lnTo>
                  <a:pt x="14965" y="17763"/>
                </a:lnTo>
                <a:lnTo>
                  <a:pt x="14600" y="17836"/>
                </a:lnTo>
                <a:lnTo>
                  <a:pt x="14259" y="17909"/>
                </a:lnTo>
                <a:lnTo>
                  <a:pt x="13894" y="17958"/>
                </a:lnTo>
                <a:lnTo>
                  <a:pt x="13140" y="18007"/>
                </a:lnTo>
                <a:lnTo>
                  <a:pt x="12410" y="18055"/>
                </a:lnTo>
                <a:lnTo>
                  <a:pt x="11558" y="18080"/>
                </a:lnTo>
                <a:lnTo>
                  <a:pt x="10706" y="18080"/>
                </a:lnTo>
                <a:lnTo>
                  <a:pt x="9027" y="18055"/>
                </a:lnTo>
                <a:lnTo>
                  <a:pt x="7324" y="18031"/>
                </a:lnTo>
                <a:lnTo>
                  <a:pt x="6473" y="18007"/>
                </a:lnTo>
                <a:lnTo>
                  <a:pt x="5645" y="17982"/>
                </a:lnTo>
                <a:lnTo>
                  <a:pt x="4794" y="17934"/>
                </a:lnTo>
                <a:lnTo>
                  <a:pt x="3942" y="17861"/>
                </a:lnTo>
                <a:lnTo>
                  <a:pt x="3115" y="17739"/>
                </a:lnTo>
                <a:lnTo>
                  <a:pt x="2287" y="17593"/>
                </a:lnTo>
                <a:lnTo>
                  <a:pt x="1898" y="17496"/>
                </a:lnTo>
                <a:lnTo>
                  <a:pt x="1509" y="17350"/>
                </a:lnTo>
                <a:lnTo>
                  <a:pt x="1168" y="17179"/>
                </a:lnTo>
                <a:lnTo>
                  <a:pt x="827" y="16985"/>
                </a:lnTo>
                <a:lnTo>
                  <a:pt x="633" y="16839"/>
                </a:lnTo>
                <a:lnTo>
                  <a:pt x="487" y="16668"/>
                </a:lnTo>
                <a:lnTo>
                  <a:pt x="365" y="16449"/>
                </a:lnTo>
                <a:lnTo>
                  <a:pt x="316" y="16328"/>
                </a:lnTo>
                <a:lnTo>
                  <a:pt x="316" y="16230"/>
                </a:lnTo>
                <a:lnTo>
                  <a:pt x="316" y="16085"/>
                </a:lnTo>
                <a:lnTo>
                  <a:pt x="341" y="15963"/>
                </a:lnTo>
                <a:lnTo>
                  <a:pt x="414" y="15866"/>
                </a:lnTo>
                <a:lnTo>
                  <a:pt x="511" y="15768"/>
                </a:lnTo>
                <a:lnTo>
                  <a:pt x="730" y="15622"/>
                </a:lnTo>
                <a:lnTo>
                  <a:pt x="949" y="15501"/>
                </a:lnTo>
                <a:lnTo>
                  <a:pt x="1314" y="15330"/>
                </a:lnTo>
                <a:lnTo>
                  <a:pt x="1728" y="15184"/>
                </a:lnTo>
                <a:lnTo>
                  <a:pt x="2141" y="15063"/>
                </a:lnTo>
                <a:lnTo>
                  <a:pt x="2555" y="14965"/>
                </a:lnTo>
                <a:lnTo>
                  <a:pt x="2993" y="14892"/>
                </a:lnTo>
                <a:lnTo>
                  <a:pt x="3407" y="14844"/>
                </a:lnTo>
                <a:lnTo>
                  <a:pt x="4258" y="14746"/>
                </a:lnTo>
                <a:close/>
                <a:moveTo>
                  <a:pt x="9076" y="6498"/>
                </a:moveTo>
                <a:lnTo>
                  <a:pt x="8103" y="6522"/>
                </a:lnTo>
                <a:lnTo>
                  <a:pt x="7129" y="6571"/>
                </a:lnTo>
                <a:lnTo>
                  <a:pt x="6156" y="6644"/>
                </a:lnTo>
                <a:lnTo>
                  <a:pt x="5183" y="6717"/>
                </a:lnTo>
                <a:lnTo>
                  <a:pt x="4526" y="6765"/>
                </a:lnTo>
                <a:lnTo>
                  <a:pt x="4161" y="6790"/>
                </a:lnTo>
                <a:lnTo>
                  <a:pt x="3796" y="6838"/>
                </a:lnTo>
                <a:lnTo>
                  <a:pt x="3431" y="6911"/>
                </a:lnTo>
                <a:lnTo>
                  <a:pt x="3285" y="6960"/>
                </a:lnTo>
                <a:lnTo>
                  <a:pt x="3115" y="7033"/>
                </a:lnTo>
                <a:lnTo>
                  <a:pt x="2993" y="7106"/>
                </a:lnTo>
                <a:lnTo>
                  <a:pt x="2847" y="7228"/>
                </a:lnTo>
                <a:lnTo>
                  <a:pt x="2750" y="7325"/>
                </a:lnTo>
                <a:lnTo>
                  <a:pt x="2652" y="7471"/>
                </a:lnTo>
                <a:lnTo>
                  <a:pt x="2628" y="7520"/>
                </a:lnTo>
                <a:lnTo>
                  <a:pt x="2628" y="7593"/>
                </a:lnTo>
                <a:lnTo>
                  <a:pt x="2652" y="7666"/>
                </a:lnTo>
                <a:lnTo>
                  <a:pt x="2579" y="7812"/>
                </a:lnTo>
                <a:lnTo>
                  <a:pt x="2555" y="7982"/>
                </a:lnTo>
                <a:lnTo>
                  <a:pt x="2531" y="8152"/>
                </a:lnTo>
                <a:lnTo>
                  <a:pt x="2506" y="8298"/>
                </a:lnTo>
                <a:lnTo>
                  <a:pt x="2360" y="8249"/>
                </a:lnTo>
                <a:lnTo>
                  <a:pt x="2214" y="8201"/>
                </a:lnTo>
                <a:lnTo>
                  <a:pt x="2044" y="8176"/>
                </a:lnTo>
                <a:lnTo>
                  <a:pt x="1874" y="8176"/>
                </a:lnTo>
                <a:lnTo>
                  <a:pt x="1557" y="8201"/>
                </a:lnTo>
                <a:lnTo>
                  <a:pt x="1265" y="8249"/>
                </a:lnTo>
                <a:lnTo>
                  <a:pt x="1046" y="8347"/>
                </a:lnTo>
                <a:lnTo>
                  <a:pt x="827" y="8468"/>
                </a:lnTo>
                <a:lnTo>
                  <a:pt x="657" y="8639"/>
                </a:lnTo>
                <a:lnTo>
                  <a:pt x="487" y="8833"/>
                </a:lnTo>
                <a:lnTo>
                  <a:pt x="365" y="9052"/>
                </a:lnTo>
                <a:lnTo>
                  <a:pt x="268" y="9271"/>
                </a:lnTo>
                <a:lnTo>
                  <a:pt x="195" y="9515"/>
                </a:lnTo>
                <a:lnTo>
                  <a:pt x="170" y="9758"/>
                </a:lnTo>
                <a:lnTo>
                  <a:pt x="170" y="10026"/>
                </a:lnTo>
                <a:lnTo>
                  <a:pt x="219" y="10293"/>
                </a:lnTo>
                <a:lnTo>
                  <a:pt x="292" y="10537"/>
                </a:lnTo>
                <a:lnTo>
                  <a:pt x="389" y="10780"/>
                </a:lnTo>
                <a:lnTo>
                  <a:pt x="535" y="10999"/>
                </a:lnTo>
                <a:lnTo>
                  <a:pt x="706" y="11194"/>
                </a:lnTo>
                <a:lnTo>
                  <a:pt x="900" y="11388"/>
                </a:lnTo>
                <a:lnTo>
                  <a:pt x="1095" y="11559"/>
                </a:lnTo>
                <a:lnTo>
                  <a:pt x="1363" y="11729"/>
                </a:lnTo>
                <a:lnTo>
                  <a:pt x="1606" y="11899"/>
                </a:lnTo>
                <a:lnTo>
                  <a:pt x="2117" y="12240"/>
                </a:lnTo>
                <a:lnTo>
                  <a:pt x="2409" y="12459"/>
                </a:lnTo>
                <a:lnTo>
                  <a:pt x="2531" y="12581"/>
                </a:lnTo>
                <a:lnTo>
                  <a:pt x="2652" y="12727"/>
                </a:lnTo>
                <a:lnTo>
                  <a:pt x="2725" y="12873"/>
                </a:lnTo>
                <a:lnTo>
                  <a:pt x="2774" y="13043"/>
                </a:lnTo>
                <a:lnTo>
                  <a:pt x="2750" y="13165"/>
                </a:lnTo>
                <a:lnTo>
                  <a:pt x="2725" y="13238"/>
                </a:lnTo>
                <a:lnTo>
                  <a:pt x="2677" y="13262"/>
                </a:lnTo>
                <a:lnTo>
                  <a:pt x="2604" y="13262"/>
                </a:lnTo>
                <a:lnTo>
                  <a:pt x="2531" y="13213"/>
                </a:lnTo>
                <a:lnTo>
                  <a:pt x="2458" y="13189"/>
                </a:lnTo>
                <a:lnTo>
                  <a:pt x="2312" y="13165"/>
                </a:lnTo>
                <a:lnTo>
                  <a:pt x="2190" y="13213"/>
                </a:lnTo>
                <a:lnTo>
                  <a:pt x="2068" y="13286"/>
                </a:lnTo>
                <a:lnTo>
                  <a:pt x="1995" y="13408"/>
                </a:lnTo>
                <a:lnTo>
                  <a:pt x="1971" y="13530"/>
                </a:lnTo>
                <a:lnTo>
                  <a:pt x="1971" y="13603"/>
                </a:lnTo>
                <a:lnTo>
                  <a:pt x="1995" y="13651"/>
                </a:lnTo>
                <a:lnTo>
                  <a:pt x="2020" y="13724"/>
                </a:lnTo>
                <a:lnTo>
                  <a:pt x="2093" y="13773"/>
                </a:lnTo>
                <a:lnTo>
                  <a:pt x="2263" y="13895"/>
                </a:lnTo>
                <a:lnTo>
                  <a:pt x="2458" y="13968"/>
                </a:lnTo>
                <a:lnTo>
                  <a:pt x="2677" y="13992"/>
                </a:lnTo>
                <a:lnTo>
                  <a:pt x="2871" y="13968"/>
                </a:lnTo>
                <a:lnTo>
                  <a:pt x="3066" y="13895"/>
                </a:lnTo>
                <a:lnTo>
                  <a:pt x="3236" y="13773"/>
                </a:lnTo>
                <a:lnTo>
                  <a:pt x="3309" y="13700"/>
                </a:lnTo>
                <a:lnTo>
                  <a:pt x="3358" y="13603"/>
                </a:lnTo>
                <a:lnTo>
                  <a:pt x="3431" y="13505"/>
                </a:lnTo>
                <a:lnTo>
                  <a:pt x="3455" y="13408"/>
                </a:lnTo>
                <a:lnTo>
                  <a:pt x="3504" y="13213"/>
                </a:lnTo>
                <a:lnTo>
                  <a:pt x="3504" y="13019"/>
                </a:lnTo>
                <a:lnTo>
                  <a:pt x="3650" y="13432"/>
                </a:lnTo>
                <a:lnTo>
                  <a:pt x="3820" y="13822"/>
                </a:lnTo>
                <a:lnTo>
                  <a:pt x="3991" y="14211"/>
                </a:lnTo>
                <a:lnTo>
                  <a:pt x="4185" y="14600"/>
                </a:lnTo>
                <a:lnTo>
                  <a:pt x="3723" y="14600"/>
                </a:lnTo>
                <a:lnTo>
                  <a:pt x="3285" y="14625"/>
                </a:lnTo>
                <a:lnTo>
                  <a:pt x="2823" y="14673"/>
                </a:lnTo>
                <a:lnTo>
                  <a:pt x="2385" y="14746"/>
                </a:lnTo>
                <a:lnTo>
                  <a:pt x="1922" y="14819"/>
                </a:lnTo>
                <a:lnTo>
                  <a:pt x="1484" y="14941"/>
                </a:lnTo>
                <a:lnTo>
                  <a:pt x="1071" y="15087"/>
                </a:lnTo>
                <a:lnTo>
                  <a:pt x="657" y="15282"/>
                </a:lnTo>
                <a:lnTo>
                  <a:pt x="487" y="15379"/>
                </a:lnTo>
                <a:lnTo>
                  <a:pt x="341" y="15476"/>
                </a:lnTo>
                <a:lnTo>
                  <a:pt x="219" y="15574"/>
                </a:lnTo>
                <a:lnTo>
                  <a:pt x="122" y="15695"/>
                </a:lnTo>
                <a:lnTo>
                  <a:pt x="49" y="15841"/>
                </a:lnTo>
                <a:lnTo>
                  <a:pt x="24" y="15963"/>
                </a:lnTo>
                <a:lnTo>
                  <a:pt x="0" y="16109"/>
                </a:lnTo>
                <a:lnTo>
                  <a:pt x="0" y="16255"/>
                </a:lnTo>
                <a:lnTo>
                  <a:pt x="24" y="16376"/>
                </a:lnTo>
                <a:lnTo>
                  <a:pt x="49" y="16522"/>
                </a:lnTo>
                <a:lnTo>
                  <a:pt x="122" y="16668"/>
                </a:lnTo>
                <a:lnTo>
                  <a:pt x="195" y="16790"/>
                </a:lnTo>
                <a:lnTo>
                  <a:pt x="292" y="16936"/>
                </a:lnTo>
                <a:lnTo>
                  <a:pt x="389" y="17058"/>
                </a:lnTo>
                <a:lnTo>
                  <a:pt x="511" y="17179"/>
                </a:lnTo>
                <a:lnTo>
                  <a:pt x="633" y="17301"/>
                </a:lnTo>
                <a:lnTo>
                  <a:pt x="827" y="17423"/>
                </a:lnTo>
                <a:lnTo>
                  <a:pt x="1046" y="17544"/>
                </a:lnTo>
                <a:lnTo>
                  <a:pt x="1241" y="17642"/>
                </a:lnTo>
                <a:lnTo>
                  <a:pt x="1460" y="17739"/>
                </a:lnTo>
                <a:lnTo>
                  <a:pt x="1922" y="17885"/>
                </a:lnTo>
                <a:lnTo>
                  <a:pt x="2409" y="18007"/>
                </a:lnTo>
                <a:lnTo>
                  <a:pt x="2896" y="18080"/>
                </a:lnTo>
                <a:lnTo>
                  <a:pt x="3382" y="18128"/>
                </a:lnTo>
                <a:lnTo>
                  <a:pt x="4331" y="18226"/>
                </a:lnTo>
                <a:lnTo>
                  <a:pt x="5451" y="18299"/>
                </a:lnTo>
                <a:lnTo>
                  <a:pt x="6570" y="18347"/>
                </a:lnTo>
                <a:lnTo>
                  <a:pt x="8833" y="18396"/>
                </a:lnTo>
                <a:lnTo>
                  <a:pt x="9928" y="18420"/>
                </a:lnTo>
                <a:lnTo>
                  <a:pt x="11047" y="18420"/>
                </a:lnTo>
                <a:lnTo>
                  <a:pt x="12142" y="18396"/>
                </a:lnTo>
                <a:lnTo>
                  <a:pt x="13261" y="18347"/>
                </a:lnTo>
                <a:lnTo>
                  <a:pt x="13675" y="18323"/>
                </a:lnTo>
                <a:lnTo>
                  <a:pt x="14113" y="18274"/>
                </a:lnTo>
                <a:lnTo>
                  <a:pt x="14527" y="18201"/>
                </a:lnTo>
                <a:lnTo>
                  <a:pt x="14965" y="18128"/>
                </a:lnTo>
                <a:lnTo>
                  <a:pt x="15378" y="18007"/>
                </a:lnTo>
                <a:lnTo>
                  <a:pt x="15767" y="17861"/>
                </a:lnTo>
                <a:lnTo>
                  <a:pt x="16157" y="17690"/>
                </a:lnTo>
                <a:lnTo>
                  <a:pt x="16546" y="17471"/>
                </a:lnTo>
                <a:lnTo>
                  <a:pt x="16814" y="17277"/>
                </a:lnTo>
                <a:lnTo>
                  <a:pt x="17057" y="17033"/>
                </a:lnTo>
                <a:lnTo>
                  <a:pt x="17276" y="16766"/>
                </a:lnTo>
                <a:lnTo>
                  <a:pt x="17349" y="16620"/>
                </a:lnTo>
                <a:lnTo>
                  <a:pt x="17422" y="16474"/>
                </a:lnTo>
                <a:lnTo>
                  <a:pt x="17471" y="16328"/>
                </a:lnTo>
                <a:lnTo>
                  <a:pt x="17495" y="16157"/>
                </a:lnTo>
                <a:lnTo>
                  <a:pt x="17495" y="16012"/>
                </a:lnTo>
                <a:lnTo>
                  <a:pt x="17471" y="15866"/>
                </a:lnTo>
                <a:lnTo>
                  <a:pt x="17398" y="15720"/>
                </a:lnTo>
                <a:lnTo>
                  <a:pt x="17325" y="15598"/>
                </a:lnTo>
                <a:lnTo>
                  <a:pt x="17179" y="15452"/>
                </a:lnTo>
                <a:lnTo>
                  <a:pt x="17033" y="15330"/>
                </a:lnTo>
                <a:lnTo>
                  <a:pt x="16692" y="15111"/>
                </a:lnTo>
                <a:lnTo>
                  <a:pt x="16327" y="14941"/>
                </a:lnTo>
                <a:lnTo>
                  <a:pt x="15938" y="14795"/>
                </a:lnTo>
                <a:lnTo>
                  <a:pt x="15524" y="14673"/>
                </a:lnTo>
                <a:lnTo>
                  <a:pt x="15110" y="14576"/>
                </a:lnTo>
                <a:lnTo>
                  <a:pt x="14697" y="14503"/>
                </a:lnTo>
                <a:lnTo>
                  <a:pt x="14283" y="14454"/>
                </a:lnTo>
                <a:lnTo>
                  <a:pt x="13870" y="14406"/>
                </a:lnTo>
                <a:lnTo>
                  <a:pt x="14040" y="13968"/>
                </a:lnTo>
                <a:lnTo>
                  <a:pt x="14186" y="13530"/>
                </a:lnTo>
                <a:lnTo>
                  <a:pt x="14454" y="12629"/>
                </a:lnTo>
                <a:lnTo>
                  <a:pt x="14794" y="11340"/>
                </a:lnTo>
                <a:lnTo>
                  <a:pt x="14916" y="10683"/>
                </a:lnTo>
                <a:lnTo>
                  <a:pt x="15038" y="10026"/>
                </a:lnTo>
                <a:lnTo>
                  <a:pt x="15135" y="9417"/>
                </a:lnTo>
                <a:lnTo>
                  <a:pt x="15159" y="9077"/>
                </a:lnTo>
                <a:lnTo>
                  <a:pt x="15159" y="8760"/>
                </a:lnTo>
                <a:lnTo>
                  <a:pt x="15159" y="8444"/>
                </a:lnTo>
                <a:lnTo>
                  <a:pt x="15110" y="8128"/>
                </a:lnTo>
                <a:lnTo>
                  <a:pt x="15038" y="7836"/>
                </a:lnTo>
                <a:lnTo>
                  <a:pt x="14940" y="7544"/>
                </a:lnTo>
                <a:lnTo>
                  <a:pt x="14916" y="7495"/>
                </a:lnTo>
                <a:lnTo>
                  <a:pt x="14892" y="7471"/>
                </a:lnTo>
                <a:lnTo>
                  <a:pt x="14794" y="7447"/>
                </a:lnTo>
                <a:lnTo>
                  <a:pt x="14746" y="7325"/>
                </a:lnTo>
                <a:lnTo>
                  <a:pt x="14673" y="7228"/>
                </a:lnTo>
                <a:lnTo>
                  <a:pt x="14600" y="7130"/>
                </a:lnTo>
                <a:lnTo>
                  <a:pt x="14478" y="7057"/>
                </a:lnTo>
                <a:lnTo>
                  <a:pt x="14235" y="6936"/>
                </a:lnTo>
                <a:lnTo>
                  <a:pt x="13943" y="6863"/>
                </a:lnTo>
                <a:lnTo>
                  <a:pt x="13626" y="6790"/>
                </a:lnTo>
                <a:lnTo>
                  <a:pt x="13310" y="6765"/>
                </a:lnTo>
                <a:lnTo>
                  <a:pt x="12823" y="6717"/>
                </a:lnTo>
                <a:lnTo>
                  <a:pt x="11899" y="6595"/>
                </a:lnTo>
                <a:lnTo>
                  <a:pt x="10950" y="6522"/>
                </a:lnTo>
                <a:lnTo>
                  <a:pt x="10025" y="649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5"/>
          <p:cNvSpPr/>
          <p:nvPr/>
        </p:nvSpPr>
        <p:spPr>
          <a:xfrm>
            <a:off x="6926225" y="4075357"/>
            <a:ext cx="474363" cy="267505"/>
          </a:xfrm>
          <a:custGeom>
            <a:rect b="b" l="l" r="r" t="t"/>
            <a:pathLst>
              <a:path extrusionOk="0" h="12240" w="21705">
                <a:moveTo>
                  <a:pt x="17544" y="4258"/>
                </a:moveTo>
                <a:lnTo>
                  <a:pt x="17811" y="4307"/>
                </a:lnTo>
                <a:lnTo>
                  <a:pt x="18055" y="4356"/>
                </a:lnTo>
                <a:lnTo>
                  <a:pt x="17957" y="4575"/>
                </a:lnTo>
                <a:lnTo>
                  <a:pt x="17860" y="4769"/>
                </a:lnTo>
                <a:lnTo>
                  <a:pt x="17714" y="5207"/>
                </a:lnTo>
                <a:lnTo>
                  <a:pt x="17617" y="5669"/>
                </a:lnTo>
                <a:lnTo>
                  <a:pt x="17495" y="6083"/>
                </a:lnTo>
                <a:lnTo>
                  <a:pt x="17373" y="6618"/>
                </a:lnTo>
                <a:lnTo>
                  <a:pt x="17276" y="7129"/>
                </a:lnTo>
                <a:lnTo>
                  <a:pt x="17130" y="7129"/>
                </a:lnTo>
                <a:lnTo>
                  <a:pt x="16570" y="5840"/>
                </a:lnTo>
                <a:lnTo>
                  <a:pt x="16011" y="4526"/>
                </a:lnTo>
                <a:lnTo>
                  <a:pt x="16278" y="4429"/>
                </a:lnTo>
                <a:lnTo>
                  <a:pt x="16522" y="4331"/>
                </a:lnTo>
                <a:lnTo>
                  <a:pt x="16789" y="4283"/>
                </a:lnTo>
                <a:lnTo>
                  <a:pt x="17033" y="4258"/>
                </a:lnTo>
                <a:close/>
                <a:moveTo>
                  <a:pt x="15451" y="4599"/>
                </a:moveTo>
                <a:lnTo>
                  <a:pt x="15962" y="5888"/>
                </a:lnTo>
                <a:lnTo>
                  <a:pt x="16497" y="7178"/>
                </a:lnTo>
                <a:lnTo>
                  <a:pt x="16205" y="6935"/>
                </a:lnTo>
                <a:lnTo>
                  <a:pt x="15938" y="6691"/>
                </a:lnTo>
                <a:lnTo>
                  <a:pt x="15597" y="6326"/>
                </a:lnTo>
                <a:lnTo>
                  <a:pt x="15281" y="5937"/>
                </a:lnTo>
                <a:lnTo>
                  <a:pt x="14940" y="5548"/>
                </a:lnTo>
                <a:lnTo>
                  <a:pt x="14745" y="5402"/>
                </a:lnTo>
                <a:lnTo>
                  <a:pt x="14551" y="5256"/>
                </a:lnTo>
                <a:lnTo>
                  <a:pt x="14770" y="5061"/>
                </a:lnTo>
                <a:lnTo>
                  <a:pt x="14989" y="4891"/>
                </a:lnTo>
                <a:lnTo>
                  <a:pt x="15208" y="4745"/>
                </a:lnTo>
                <a:lnTo>
                  <a:pt x="15451" y="4599"/>
                </a:lnTo>
                <a:close/>
                <a:moveTo>
                  <a:pt x="5012" y="4307"/>
                </a:moveTo>
                <a:lnTo>
                  <a:pt x="5353" y="4404"/>
                </a:lnTo>
                <a:lnTo>
                  <a:pt x="5669" y="4526"/>
                </a:lnTo>
                <a:lnTo>
                  <a:pt x="5986" y="4696"/>
                </a:lnTo>
                <a:lnTo>
                  <a:pt x="6302" y="4866"/>
                </a:lnTo>
                <a:lnTo>
                  <a:pt x="6059" y="5183"/>
                </a:lnTo>
                <a:lnTo>
                  <a:pt x="5304" y="6180"/>
                </a:lnTo>
                <a:lnTo>
                  <a:pt x="4550" y="7202"/>
                </a:lnTo>
                <a:lnTo>
                  <a:pt x="4501" y="7129"/>
                </a:lnTo>
                <a:lnTo>
                  <a:pt x="4453" y="7081"/>
                </a:lnTo>
                <a:lnTo>
                  <a:pt x="4599" y="6156"/>
                </a:lnTo>
                <a:lnTo>
                  <a:pt x="4793" y="5231"/>
                </a:lnTo>
                <a:lnTo>
                  <a:pt x="5012" y="4307"/>
                </a:lnTo>
                <a:close/>
                <a:moveTo>
                  <a:pt x="4234" y="4210"/>
                </a:moveTo>
                <a:lnTo>
                  <a:pt x="4720" y="4258"/>
                </a:lnTo>
                <a:lnTo>
                  <a:pt x="4477" y="5158"/>
                </a:lnTo>
                <a:lnTo>
                  <a:pt x="4282" y="6083"/>
                </a:lnTo>
                <a:lnTo>
                  <a:pt x="4185" y="6545"/>
                </a:lnTo>
                <a:lnTo>
                  <a:pt x="4112" y="7008"/>
                </a:lnTo>
                <a:lnTo>
                  <a:pt x="4088" y="7008"/>
                </a:lnTo>
                <a:lnTo>
                  <a:pt x="3991" y="6618"/>
                </a:lnTo>
                <a:lnTo>
                  <a:pt x="3869" y="6253"/>
                </a:lnTo>
                <a:lnTo>
                  <a:pt x="3747" y="5767"/>
                </a:lnTo>
                <a:lnTo>
                  <a:pt x="3577" y="5304"/>
                </a:lnTo>
                <a:lnTo>
                  <a:pt x="3358" y="4842"/>
                </a:lnTo>
                <a:lnTo>
                  <a:pt x="3139" y="4404"/>
                </a:lnTo>
                <a:lnTo>
                  <a:pt x="3090" y="4380"/>
                </a:lnTo>
                <a:lnTo>
                  <a:pt x="3066" y="4356"/>
                </a:lnTo>
                <a:lnTo>
                  <a:pt x="2993" y="4380"/>
                </a:lnTo>
                <a:lnTo>
                  <a:pt x="2944" y="4429"/>
                </a:lnTo>
                <a:lnTo>
                  <a:pt x="2920" y="4453"/>
                </a:lnTo>
                <a:lnTo>
                  <a:pt x="2920" y="4502"/>
                </a:lnTo>
                <a:lnTo>
                  <a:pt x="3261" y="5329"/>
                </a:lnTo>
                <a:lnTo>
                  <a:pt x="3407" y="5742"/>
                </a:lnTo>
                <a:lnTo>
                  <a:pt x="3553" y="6156"/>
                </a:lnTo>
                <a:lnTo>
                  <a:pt x="3674" y="6594"/>
                </a:lnTo>
                <a:lnTo>
                  <a:pt x="3796" y="7081"/>
                </a:lnTo>
                <a:lnTo>
                  <a:pt x="3601" y="7202"/>
                </a:lnTo>
                <a:lnTo>
                  <a:pt x="3431" y="7373"/>
                </a:lnTo>
                <a:lnTo>
                  <a:pt x="2944" y="7056"/>
                </a:lnTo>
                <a:lnTo>
                  <a:pt x="2701" y="6886"/>
                </a:lnTo>
                <a:lnTo>
                  <a:pt x="2482" y="6691"/>
                </a:lnTo>
                <a:lnTo>
                  <a:pt x="2190" y="6399"/>
                </a:lnTo>
                <a:lnTo>
                  <a:pt x="1922" y="6083"/>
                </a:lnTo>
                <a:lnTo>
                  <a:pt x="1630" y="5791"/>
                </a:lnTo>
                <a:lnTo>
                  <a:pt x="1484" y="5645"/>
                </a:lnTo>
                <a:lnTo>
                  <a:pt x="1314" y="5523"/>
                </a:lnTo>
                <a:lnTo>
                  <a:pt x="1484" y="5329"/>
                </a:lnTo>
                <a:lnTo>
                  <a:pt x="1655" y="5158"/>
                </a:lnTo>
                <a:lnTo>
                  <a:pt x="1849" y="4988"/>
                </a:lnTo>
                <a:lnTo>
                  <a:pt x="2044" y="4842"/>
                </a:lnTo>
                <a:lnTo>
                  <a:pt x="2239" y="4721"/>
                </a:lnTo>
                <a:lnTo>
                  <a:pt x="2433" y="4599"/>
                </a:lnTo>
                <a:lnTo>
                  <a:pt x="2652" y="4502"/>
                </a:lnTo>
                <a:lnTo>
                  <a:pt x="2871" y="4404"/>
                </a:lnTo>
                <a:lnTo>
                  <a:pt x="3090" y="4331"/>
                </a:lnTo>
                <a:lnTo>
                  <a:pt x="3309" y="4283"/>
                </a:lnTo>
                <a:lnTo>
                  <a:pt x="3553" y="4234"/>
                </a:lnTo>
                <a:lnTo>
                  <a:pt x="3772" y="4210"/>
                </a:lnTo>
                <a:close/>
                <a:moveTo>
                  <a:pt x="18152" y="4404"/>
                </a:moveTo>
                <a:lnTo>
                  <a:pt x="18395" y="4477"/>
                </a:lnTo>
                <a:lnTo>
                  <a:pt x="18639" y="4575"/>
                </a:lnTo>
                <a:lnTo>
                  <a:pt x="18858" y="4672"/>
                </a:lnTo>
                <a:lnTo>
                  <a:pt x="19077" y="4793"/>
                </a:lnTo>
                <a:lnTo>
                  <a:pt x="19515" y="5085"/>
                </a:lnTo>
                <a:lnTo>
                  <a:pt x="19904" y="5426"/>
                </a:lnTo>
                <a:lnTo>
                  <a:pt x="19588" y="5742"/>
                </a:lnTo>
                <a:lnTo>
                  <a:pt x="19247" y="6083"/>
                </a:lnTo>
                <a:lnTo>
                  <a:pt x="18931" y="6424"/>
                </a:lnTo>
                <a:lnTo>
                  <a:pt x="18614" y="6740"/>
                </a:lnTo>
                <a:lnTo>
                  <a:pt x="18201" y="7081"/>
                </a:lnTo>
                <a:lnTo>
                  <a:pt x="17787" y="7421"/>
                </a:lnTo>
                <a:lnTo>
                  <a:pt x="17665" y="7275"/>
                </a:lnTo>
                <a:lnTo>
                  <a:pt x="17495" y="7178"/>
                </a:lnTo>
                <a:lnTo>
                  <a:pt x="17592" y="6667"/>
                </a:lnTo>
                <a:lnTo>
                  <a:pt x="17690" y="6156"/>
                </a:lnTo>
                <a:lnTo>
                  <a:pt x="17811" y="5718"/>
                </a:lnTo>
                <a:lnTo>
                  <a:pt x="17933" y="5280"/>
                </a:lnTo>
                <a:lnTo>
                  <a:pt x="18055" y="4842"/>
                </a:lnTo>
                <a:lnTo>
                  <a:pt x="18152" y="4404"/>
                </a:lnTo>
                <a:close/>
                <a:moveTo>
                  <a:pt x="6691" y="5183"/>
                </a:moveTo>
                <a:lnTo>
                  <a:pt x="7056" y="5645"/>
                </a:lnTo>
                <a:lnTo>
                  <a:pt x="7227" y="5888"/>
                </a:lnTo>
                <a:lnTo>
                  <a:pt x="7373" y="6132"/>
                </a:lnTo>
                <a:lnTo>
                  <a:pt x="7227" y="6205"/>
                </a:lnTo>
                <a:lnTo>
                  <a:pt x="7056" y="6302"/>
                </a:lnTo>
                <a:lnTo>
                  <a:pt x="6764" y="6521"/>
                </a:lnTo>
                <a:lnTo>
                  <a:pt x="6326" y="6789"/>
                </a:lnTo>
                <a:lnTo>
                  <a:pt x="5864" y="7081"/>
                </a:lnTo>
                <a:lnTo>
                  <a:pt x="5621" y="7202"/>
                </a:lnTo>
                <a:lnTo>
                  <a:pt x="5377" y="7324"/>
                </a:lnTo>
                <a:lnTo>
                  <a:pt x="4891" y="7567"/>
                </a:lnTo>
                <a:lnTo>
                  <a:pt x="5645" y="6570"/>
                </a:lnTo>
                <a:lnTo>
                  <a:pt x="6375" y="5596"/>
                </a:lnTo>
                <a:lnTo>
                  <a:pt x="6691" y="5183"/>
                </a:lnTo>
                <a:close/>
                <a:moveTo>
                  <a:pt x="14526" y="5280"/>
                </a:moveTo>
                <a:lnTo>
                  <a:pt x="14599" y="5499"/>
                </a:lnTo>
                <a:lnTo>
                  <a:pt x="14721" y="5718"/>
                </a:lnTo>
                <a:lnTo>
                  <a:pt x="14867" y="5937"/>
                </a:lnTo>
                <a:lnTo>
                  <a:pt x="15037" y="6132"/>
                </a:lnTo>
                <a:lnTo>
                  <a:pt x="15402" y="6521"/>
                </a:lnTo>
                <a:lnTo>
                  <a:pt x="15743" y="6862"/>
                </a:lnTo>
                <a:lnTo>
                  <a:pt x="16084" y="7178"/>
                </a:lnTo>
                <a:lnTo>
                  <a:pt x="16424" y="7494"/>
                </a:lnTo>
                <a:lnTo>
                  <a:pt x="16327" y="7689"/>
                </a:lnTo>
                <a:lnTo>
                  <a:pt x="15719" y="7494"/>
                </a:lnTo>
                <a:lnTo>
                  <a:pt x="15402" y="7373"/>
                </a:lnTo>
                <a:lnTo>
                  <a:pt x="15110" y="7251"/>
                </a:lnTo>
                <a:lnTo>
                  <a:pt x="14745" y="7081"/>
                </a:lnTo>
                <a:lnTo>
                  <a:pt x="14380" y="6862"/>
                </a:lnTo>
                <a:lnTo>
                  <a:pt x="14015" y="6667"/>
                </a:lnTo>
                <a:lnTo>
                  <a:pt x="13821" y="6594"/>
                </a:lnTo>
                <a:lnTo>
                  <a:pt x="13626" y="6545"/>
                </a:lnTo>
                <a:lnTo>
                  <a:pt x="13796" y="6205"/>
                </a:lnTo>
                <a:lnTo>
                  <a:pt x="14015" y="5864"/>
                </a:lnTo>
                <a:lnTo>
                  <a:pt x="14259" y="5572"/>
                </a:lnTo>
                <a:lnTo>
                  <a:pt x="14526" y="5280"/>
                </a:lnTo>
                <a:close/>
                <a:moveTo>
                  <a:pt x="8395" y="3163"/>
                </a:moveTo>
                <a:lnTo>
                  <a:pt x="8735" y="3188"/>
                </a:lnTo>
                <a:lnTo>
                  <a:pt x="11461" y="3188"/>
                </a:lnTo>
                <a:lnTo>
                  <a:pt x="14332" y="3212"/>
                </a:lnTo>
                <a:lnTo>
                  <a:pt x="13407" y="4404"/>
                </a:lnTo>
                <a:lnTo>
                  <a:pt x="12434" y="5572"/>
                </a:lnTo>
                <a:lnTo>
                  <a:pt x="11363" y="6813"/>
                </a:lnTo>
                <a:lnTo>
                  <a:pt x="10925" y="7300"/>
                </a:lnTo>
                <a:lnTo>
                  <a:pt x="10706" y="7519"/>
                </a:lnTo>
                <a:lnTo>
                  <a:pt x="10512" y="7786"/>
                </a:lnTo>
                <a:lnTo>
                  <a:pt x="10098" y="6935"/>
                </a:lnTo>
                <a:lnTo>
                  <a:pt x="9684" y="6083"/>
                </a:lnTo>
                <a:lnTo>
                  <a:pt x="8930" y="4356"/>
                </a:lnTo>
                <a:lnTo>
                  <a:pt x="8395" y="3163"/>
                </a:lnTo>
                <a:close/>
                <a:moveTo>
                  <a:pt x="20171" y="5669"/>
                </a:moveTo>
                <a:lnTo>
                  <a:pt x="20366" y="5913"/>
                </a:lnTo>
                <a:lnTo>
                  <a:pt x="20561" y="6156"/>
                </a:lnTo>
                <a:lnTo>
                  <a:pt x="20755" y="6424"/>
                </a:lnTo>
                <a:lnTo>
                  <a:pt x="20901" y="6691"/>
                </a:lnTo>
                <a:lnTo>
                  <a:pt x="20999" y="6886"/>
                </a:lnTo>
                <a:lnTo>
                  <a:pt x="21096" y="7105"/>
                </a:lnTo>
                <a:lnTo>
                  <a:pt x="20658" y="7178"/>
                </a:lnTo>
                <a:lnTo>
                  <a:pt x="20244" y="7275"/>
                </a:lnTo>
                <a:lnTo>
                  <a:pt x="19393" y="7494"/>
                </a:lnTo>
                <a:lnTo>
                  <a:pt x="18687" y="7665"/>
                </a:lnTo>
                <a:lnTo>
                  <a:pt x="17982" y="7835"/>
                </a:lnTo>
                <a:lnTo>
                  <a:pt x="17957" y="7762"/>
                </a:lnTo>
                <a:lnTo>
                  <a:pt x="18420" y="7373"/>
                </a:lnTo>
                <a:lnTo>
                  <a:pt x="18858" y="6983"/>
                </a:lnTo>
                <a:lnTo>
                  <a:pt x="19198" y="6691"/>
                </a:lnTo>
                <a:lnTo>
                  <a:pt x="19539" y="6375"/>
                </a:lnTo>
                <a:lnTo>
                  <a:pt x="19880" y="6034"/>
                </a:lnTo>
                <a:lnTo>
                  <a:pt x="20171" y="5669"/>
                </a:lnTo>
                <a:close/>
                <a:moveTo>
                  <a:pt x="3942" y="7543"/>
                </a:moveTo>
                <a:lnTo>
                  <a:pt x="4015" y="7689"/>
                </a:lnTo>
                <a:lnTo>
                  <a:pt x="4088" y="7835"/>
                </a:lnTo>
                <a:lnTo>
                  <a:pt x="4088" y="7859"/>
                </a:lnTo>
                <a:lnTo>
                  <a:pt x="3820" y="7640"/>
                </a:lnTo>
                <a:lnTo>
                  <a:pt x="3942" y="7543"/>
                </a:lnTo>
                <a:close/>
                <a:moveTo>
                  <a:pt x="16741" y="7762"/>
                </a:moveTo>
                <a:lnTo>
                  <a:pt x="16765" y="7786"/>
                </a:lnTo>
                <a:lnTo>
                  <a:pt x="16814" y="7884"/>
                </a:lnTo>
                <a:lnTo>
                  <a:pt x="16692" y="7835"/>
                </a:lnTo>
                <a:lnTo>
                  <a:pt x="16741" y="7762"/>
                </a:lnTo>
                <a:close/>
                <a:moveTo>
                  <a:pt x="7957" y="3504"/>
                </a:moveTo>
                <a:lnTo>
                  <a:pt x="8297" y="4283"/>
                </a:lnTo>
                <a:lnTo>
                  <a:pt x="8711" y="5183"/>
                </a:lnTo>
                <a:lnTo>
                  <a:pt x="9125" y="6083"/>
                </a:lnTo>
                <a:lnTo>
                  <a:pt x="10001" y="7859"/>
                </a:lnTo>
                <a:lnTo>
                  <a:pt x="8443" y="7908"/>
                </a:lnTo>
                <a:lnTo>
                  <a:pt x="8443" y="7446"/>
                </a:lnTo>
                <a:lnTo>
                  <a:pt x="8395" y="6983"/>
                </a:lnTo>
                <a:lnTo>
                  <a:pt x="8297" y="6545"/>
                </a:lnTo>
                <a:lnTo>
                  <a:pt x="8151" y="6107"/>
                </a:lnTo>
                <a:lnTo>
                  <a:pt x="8054" y="5913"/>
                </a:lnTo>
                <a:lnTo>
                  <a:pt x="7957" y="5718"/>
                </a:lnTo>
                <a:lnTo>
                  <a:pt x="7835" y="5523"/>
                </a:lnTo>
                <a:lnTo>
                  <a:pt x="7689" y="5329"/>
                </a:lnTo>
                <a:lnTo>
                  <a:pt x="7567" y="5158"/>
                </a:lnTo>
                <a:lnTo>
                  <a:pt x="7397" y="5012"/>
                </a:lnTo>
                <a:lnTo>
                  <a:pt x="7227" y="4866"/>
                </a:lnTo>
                <a:lnTo>
                  <a:pt x="7056" y="4721"/>
                </a:lnTo>
                <a:lnTo>
                  <a:pt x="7324" y="4356"/>
                </a:lnTo>
                <a:lnTo>
                  <a:pt x="7665" y="3942"/>
                </a:lnTo>
                <a:lnTo>
                  <a:pt x="7835" y="3747"/>
                </a:lnTo>
                <a:lnTo>
                  <a:pt x="7957" y="3504"/>
                </a:lnTo>
                <a:close/>
                <a:moveTo>
                  <a:pt x="3699" y="7811"/>
                </a:moveTo>
                <a:lnTo>
                  <a:pt x="4063" y="7932"/>
                </a:lnTo>
                <a:lnTo>
                  <a:pt x="4063" y="7957"/>
                </a:lnTo>
                <a:lnTo>
                  <a:pt x="3869" y="7908"/>
                </a:lnTo>
                <a:lnTo>
                  <a:pt x="3650" y="7884"/>
                </a:lnTo>
                <a:lnTo>
                  <a:pt x="3699" y="7811"/>
                </a:lnTo>
                <a:close/>
                <a:moveTo>
                  <a:pt x="7543" y="6424"/>
                </a:moveTo>
                <a:lnTo>
                  <a:pt x="7640" y="6643"/>
                </a:lnTo>
                <a:lnTo>
                  <a:pt x="7713" y="6862"/>
                </a:lnTo>
                <a:lnTo>
                  <a:pt x="7786" y="7129"/>
                </a:lnTo>
                <a:lnTo>
                  <a:pt x="7835" y="7397"/>
                </a:lnTo>
                <a:lnTo>
                  <a:pt x="7884" y="7932"/>
                </a:lnTo>
                <a:lnTo>
                  <a:pt x="7300" y="7932"/>
                </a:lnTo>
                <a:lnTo>
                  <a:pt x="5742" y="7957"/>
                </a:lnTo>
                <a:lnTo>
                  <a:pt x="4988" y="7932"/>
                </a:lnTo>
                <a:lnTo>
                  <a:pt x="4988" y="7884"/>
                </a:lnTo>
                <a:lnTo>
                  <a:pt x="5256" y="7762"/>
                </a:lnTo>
                <a:lnTo>
                  <a:pt x="5523" y="7616"/>
                </a:lnTo>
                <a:lnTo>
                  <a:pt x="6034" y="7348"/>
                </a:lnTo>
                <a:lnTo>
                  <a:pt x="6399" y="7178"/>
                </a:lnTo>
                <a:lnTo>
                  <a:pt x="6813" y="6959"/>
                </a:lnTo>
                <a:lnTo>
                  <a:pt x="7202" y="6716"/>
                </a:lnTo>
                <a:lnTo>
                  <a:pt x="7373" y="6570"/>
                </a:lnTo>
                <a:lnTo>
                  <a:pt x="7543" y="6424"/>
                </a:lnTo>
                <a:close/>
                <a:moveTo>
                  <a:pt x="3845" y="8127"/>
                </a:moveTo>
                <a:lnTo>
                  <a:pt x="3674" y="8224"/>
                </a:lnTo>
                <a:lnTo>
                  <a:pt x="3650" y="8200"/>
                </a:lnTo>
                <a:lnTo>
                  <a:pt x="3845" y="8127"/>
                </a:lnTo>
                <a:close/>
                <a:moveTo>
                  <a:pt x="1144" y="5767"/>
                </a:moveTo>
                <a:lnTo>
                  <a:pt x="1338" y="5913"/>
                </a:lnTo>
                <a:lnTo>
                  <a:pt x="1509" y="6059"/>
                </a:lnTo>
                <a:lnTo>
                  <a:pt x="1849" y="6424"/>
                </a:lnTo>
                <a:lnTo>
                  <a:pt x="2166" y="6764"/>
                </a:lnTo>
                <a:lnTo>
                  <a:pt x="2336" y="6935"/>
                </a:lnTo>
                <a:lnTo>
                  <a:pt x="2506" y="7105"/>
                </a:lnTo>
                <a:lnTo>
                  <a:pt x="2871" y="7373"/>
                </a:lnTo>
                <a:lnTo>
                  <a:pt x="3261" y="7616"/>
                </a:lnTo>
                <a:lnTo>
                  <a:pt x="3188" y="7786"/>
                </a:lnTo>
                <a:lnTo>
                  <a:pt x="3163" y="7932"/>
                </a:lnTo>
                <a:lnTo>
                  <a:pt x="2725" y="8030"/>
                </a:lnTo>
                <a:lnTo>
                  <a:pt x="2312" y="8103"/>
                </a:lnTo>
                <a:lnTo>
                  <a:pt x="1411" y="8224"/>
                </a:lnTo>
                <a:lnTo>
                  <a:pt x="973" y="8273"/>
                </a:lnTo>
                <a:lnTo>
                  <a:pt x="535" y="8370"/>
                </a:lnTo>
                <a:lnTo>
                  <a:pt x="511" y="8030"/>
                </a:lnTo>
                <a:lnTo>
                  <a:pt x="535" y="7665"/>
                </a:lnTo>
                <a:lnTo>
                  <a:pt x="560" y="7324"/>
                </a:lnTo>
                <a:lnTo>
                  <a:pt x="633" y="7008"/>
                </a:lnTo>
                <a:lnTo>
                  <a:pt x="730" y="6667"/>
                </a:lnTo>
                <a:lnTo>
                  <a:pt x="852" y="6351"/>
                </a:lnTo>
                <a:lnTo>
                  <a:pt x="973" y="6034"/>
                </a:lnTo>
                <a:lnTo>
                  <a:pt x="1144" y="5767"/>
                </a:lnTo>
                <a:close/>
                <a:moveTo>
                  <a:pt x="4477" y="8273"/>
                </a:moveTo>
                <a:lnTo>
                  <a:pt x="4526" y="8322"/>
                </a:lnTo>
                <a:lnTo>
                  <a:pt x="4501" y="8370"/>
                </a:lnTo>
                <a:lnTo>
                  <a:pt x="4453" y="8273"/>
                </a:lnTo>
                <a:close/>
                <a:moveTo>
                  <a:pt x="3942" y="8176"/>
                </a:moveTo>
                <a:lnTo>
                  <a:pt x="3820" y="8395"/>
                </a:lnTo>
                <a:lnTo>
                  <a:pt x="3747" y="8346"/>
                </a:lnTo>
                <a:lnTo>
                  <a:pt x="3942" y="8176"/>
                </a:lnTo>
                <a:close/>
                <a:moveTo>
                  <a:pt x="4112" y="8151"/>
                </a:moveTo>
                <a:lnTo>
                  <a:pt x="4136" y="8176"/>
                </a:lnTo>
                <a:lnTo>
                  <a:pt x="4063" y="8492"/>
                </a:lnTo>
                <a:lnTo>
                  <a:pt x="4039" y="8492"/>
                </a:lnTo>
                <a:lnTo>
                  <a:pt x="4112" y="8151"/>
                </a:lnTo>
                <a:close/>
                <a:moveTo>
                  <a:pt x="4234" y="8224"/>
                </a:moveTo>
                <a:lnTo>
                  <a:pt x="4380" y="8249"/>
                </a:lnTo>
                <a:lnTo>
                  <a:pt x="4428" y="8443"/>
                </a:lnTo>
                <a:lnTo>
                  <a:pt x="4355" y="8468"/>
                </a:lnTo>
                <a:lnTo>
                  <a:pt x="4282" y="8492"/>
                </a:lnTo>
                <a:lnTo>
                  <a:pt x="4234" y="8224"/>
                </a:lnTo>
                <a:close/>
                <a:moveTo>
                  <a:pt x="17349" y="8370"/>
                </a:moveTo>
                <a:lnTo>
                  <a:pt x="17422" y="8395"/>
                </a:lnTo>
                <a:lnTo>
                  <a:pt x="17446" y="8443"/>
                </a:lnTo>
                <a:lnTo>
                  <a:pt x="17373" y="8492"/>
                </a:lnTo>
                <a:lnTo>
                  <a:pt x="17349" y="8370"/>
                </a:lnTo>
                <a:close/>
                <a:moveTo>
                  <a:pt x="16984" y="8273"/>
                </a:moveTo>
                <a:lnTo>
                  <a:pt x="17008" y="8322"/>
                </a:lnTo>
                <a:lnTo>
                  <a:pt x="16887" y="8516"/>
                </a:lnTo>
                <a:lnTo>
                  <a:pt x="16789" y="8443"/>
                </a:lnTo>
                <a:lnTo>
                  <a:pt x="16984" y="8273"/>
                </a:lnTo>
                <a:close/>
                <a:moveTo>
                  <a:pt x="13577" y="6667"/>
                </a:moveTo>
                <a:lnTo>
                  <a:pt x="13699" y="6813"/>
                </a:lnTo>
                <a:lnTo>
                  <a:pt x="13845" y="6935"/>
                </a:lnTo>
                <a:lnTo>
                  <a:pt x="14015" y="7056"/>
                </a:lnTo>
                <a:lnTo>
                  <a:pt x="14210" y="7178"/>
                </a:lnTo>
                <a:lnTo>
                  <a:pt x="14599" y="7348"/>
                </a:lnTo>
                <a:lnTo>
                  <a:pt x="14964" y="7519"/>
                </a:lnTo>
                <a:lnTo>
                  <a:pt x="15597" y="7786"/>
                </a:lnTo>
                <a:lnTo>
                  <a:pt x="15913" y="7932"/>
                </a:lnTo>
                <a:lnTo>
                  <a:pt x="16254" y="8030"/>
                </a:lnTo>
                <a:lnTo>
                  <a:pt x="16254" y="8054"/>
                </a:lnTo>
                <a:lnTo>
                  <a:pt x="15816" y="8151"/>
                </a:lnTo>
                <a:lnTo>
                  <a:pt x="15402" y="8224"/>
                </a:lnTo>
                <a:lnTo>
                  <a:pt x="14891" y="8297"/>
                </a:lnTo>
                <a:lnTo>
                  <a:pt x="14356" y="8346"/>
                </a:lnTo>
                <a:lnTo>
                  <a:pt x="13845" y="8419"/>
                </a:lnTo>
                <a:lnTo>
                  <a:pt x="13602" y="8468"/>
                </a:lnTo>
                <a:lnTo>
                  <a:pt x="13334" y="8541"/>
                </a:lnTo>
                <a:lnTo>
                  <a:pt x="13310" y="8297"/>
                </a:lnTo>
                <a:lnTo>
                  <a:pt x="13310" y="8054"/>
                </a:lnTo>
                <a:lnTo>
                  <a:pt x="13310" y="7811"/>
                </a:lnTo>
                <a:lnTo>
                  <a:pt x="13334" y="7567"/>
                </a:lnTo>
                <a:lnTo>
                  <a:pt x="13358" y="7348"/>
                </a:lnTo>
                <a:lnTo>
                  <a:pt x="13407" y="7105"/>
                </a:lnTo>
                <a:lnTo>
                  <a:pt x="13480" y="6886"/>
                </a:lnTo>
                <a:lnTo>
                  <a:pt x="13577" y="6667"/>
                </a:lnTo>
                <a:close/>
                <a:moveTo>
                  <a:pt x="21169" y="7324"/>
                </a:moveTo>
                <a:lnTo>
                  <a:pt x="21193" y="7543"/>
                </a:lnTo>
                <a:lnTo>
                  <a:pt x="21218" y="7762"/>
                </a:lnTo>
                <a:lnTo>
                  <a:pt x="21218" y="7981"/>
                </a:lnTo>
                <a:lnTo>
                  <a:pt x="21218" y="8200"/>
                </a:lnTo>
                <a:lnTo>
                  <a:pt x="21169" y="8419"/>
                </a:lnTo>
                <a:lnTo>
                  <a:pt x="21120" y="8638"/>
                </a:lnTo>
                <a:lnTo>
                  <a:pt x="21072" y="8857"/>
                </a:lnTo>
                <a:lnTo>
                  <a:pt x="20974" y="9052"/>
                </a:lnTo>
                <a:lnTo>
                  <a:pt x="20828" y="8979"/>
                </a:lnTo>
                <a:lnTo>
                  <a:pt x="20682" y="8906"/>
                </a:lnTo>
                <a:lnTo>
                  <a:pt x="20317" y="8833"/>
                </a:lnTo>
                <a:lnTo>
                  <a:pt x="19223" y="8565"/>
                </a:lnTo>
                <a:lnTo>
                  <a:pt x="18614" y="8395"/>
                </a:lnTo>
                <a:lnTo>
                  <a:pt x="17982" y="8224"/>
                </a:lnTo>
                <a:lnTo>
                  <a:pt x="17982" y="8103"/>
                </a:lnTo>
                <a:lnTo>
                  <a:pt x="19077" y="7835"/>
                </a:lnTo>
                <a:lnTo>
                  <a:pt x="20123" y="7616"/>
                </a:lnTo>
                <a:lnTo>
                  <a:pt x="20658" y="7494"/>
                </a:lnTo>
                <a:lnTo>
                  <a:pt x="21169" y="7324"/>
                </a:lnTo>
                <a:close/>
                <a:moveTo>
                  <a:pt x="16303" y="8419"/>
                </a:moveTo>
                <a:lnTo>
                  <a:pt x="15962" y="8662"/>
                </a:lnTo>
                <a:lnTo>
                  <a:pt x="15670" y="8906"/>
                </a:lnTo>
                <a:lnTo>
                  <a:pt x="14794" y="9465"/>
                </a:lnTo>
                <a:lnTo>
                  <a:pt x="13942" y="10049"/>
                </a:lnTo>
                <a:lnTo>
                  <a:pt x="13723" y="9684"/>
                </a:lnTo>
                <a:lnTo>
                  <a:pt x="13529" y="9271"/>
                </a:lnTo>
                <a:lnTo>
                  <a:pt x="13456" y="9003"/>
                </a:lnTo>
                <a:lnTo>
                  <a:pt x="13383" y="8735"/>
                </a:lnTo>
                <a:lnTo>
                  <a:pt x="13626" y="8760"/>
                </a:lnTo>
                <a:lnTo>
                  <a:pt x="13869" y="8760"/>
                </a:lnTo>
                <a:lnTo>
                  <a:pt x="14356" y="8711"/>
                </a:lnTo>
                <a:lnTo>
                  <a:pt x="14843" y="8638"/>
                </a:lnTo>
                <a:lnTo>
                  <a:pt x="15305" y="8565"/>
                </a:lnTo>
                <a:lnTo>
                  <a:pt x="16303" y="8419"/>
                </a:lnTo>
                <a:close/>
                <a:moveTo>
                  <a:pt x="4988" y="8370"/>
                </a:moveTo>
                <a:lnTo>
                  <a:pt x="5499" y="8395"/>
                </a:lnTo>
                <a:lnTo>
                  <a:pt x="6034" y="8419"/>
                </a:lnTo>
                <a:lnTo>
                  <a:pt x="7105" y="8395"/>
                </a:lnTo>
                <a:lnTo>
                  <a:pt x="7932" y="8395"/>
                </a:lnTo>
                <a:lnTo>
                  <a:pt x="7957" y="8589"/>
                </a:lnTo>
                <a:lnTo>
                  <a:pt x="7859" y="8930"/>
                </a:lnTo>
                <a:lnTo>
                  <a:pt x="7713" y="9246"/>
                </a:lnTo>
                <a:lnTo>
                  <a:pt x="7567" y="9563"/>
                </a:lnTo>
                <a:lnTo>
                  <a:pt x="7421" y="9855"/>
                </a:lnTo>
                <a:lnTo>
                  <a:pt x="7300" y="10074"/>
                </a:lnTo>
                <a:lnTo>
                  <a:pt x="7154" y="10268"/>
                </a:lnTo>
                <a:lnTo>
                  <a:pt x="7032" y="10122"/>
                </a:lnTo>
                <a:lnTo>
                  <a:pt x="6886" y="10001"/>
                </a:lnTo>
                <a:lnTo>
                  <a:pt x="6570" y="9757"/>
                </a:lnTo>
                <a:lnTo>
                  <a:pt x="5961" y="9319"/>
                </a:lnTo>
                <a:lnTo>
                  <a:pt x="4915" y="8541"/>
                </a:lnTo>
                <a:lnTo>
                  <a:pt x="4988" y="8370"/>
                </a:lnTo>
                <a:close/>
                <a:moveTo>
                  <a:pt x="3212" y="8297"/>
                </a:moveTo>
                <a:lnTo>
                  <a:pt x="3236" y="8395"/>
                </a:lnTo>
                <a:lnTo>
                  <a:pt x="3309" y="8516"/>
                </a:lnTo>
                <a:lnTo>
                  <a:pt x="2677" y="9003"/>
                </a:lnTo>
                <a:lnTo>
                  <a:pt x="1922" y="9611"/>
                </a:lnTo>
                <a:lnTo>
                  <a:pt x="1557" y="9952"/>
                </a:lnTo>
                <a:lnTo>
                  <a:pt x="1192" y="10317"/>
                </a:lnTo>
                <a:lnTo>
                  <a:pt x="973" y="9952"/>
                </a:lnTo>
                <a:lnTo>
                  <a:pt x="803" y="9538"/>
                </a:lnTo>
                <a:lnTo>
                  <a:pt x="657" y="9125"/>
                </a:lnTo>
                <a:lnTo>
                  <a:pt x="560" y="8687"/>
                </a:lnTo>
                <a:lnTo>
                  <a:pt x="973" y="8638"/>
                </a:lnTo>
                <a:lnTo>
                  <a:pt x="1387" y="8565"/>
                </a:lnTo>
                <a:lnTo>
                  <a:pt x="2190" y="8419"/>
                </a:lnTo>
                <a:lnTo>
                  <a:pt x="2677" y="8346"/>
                </a:lnTo>
                <a:lnTo>
                  <a:pt x="3212" y="8297"/>
                </a:lnTo>
                <a:close/>
                <a:moveTo>
                  <a:pt x="18006" y="8614"/>
                </a:moveTo>
                <a:lnTo>
                  <a:pt x="18590" y="8760"/>
                </a:lnTo>
                <a:lnTo>
                  <a:pt x="19125" y="8881"/>
                </a:lnTo>
                <a:lnTo>
                  <a:pt x="20220" y="9149"/>
                </a:lnTo>
                <a:lnTo>
                  <a:pt x="20585" y="9222"/>
                </a:lnTo>
                <a:lnTo>
                  <a:pt x="20731" y="9246"/>
                </a:lnTo>
                <a:lnTo>
                  <a:pt x="20901" y="9222"/>
                </a:lnTo>
                <a:lnTo>
                  <a:pt x="20682" y="9611"/>
                </a:lnTo>
                <a:lnTo>
                  <a:pt x="20439" y="9976"/>
                </a:lnTo>
                <a:lnTo>
                  <a:pt x="20123" y="10317"/>
                </a:lnTo>
                <a:lnTo>
                  <a:pt x="19807" y="10609"/>
                </a:lnTo>
                <a:lnTo>
                  <a:pt x="19320" y="10074"/>
                </a:lnTo>
                <a:lnTo>
                  <a:pt x="18809" y="9563"/>
                </a:lnTo>
                <a:lnTo>
                  <a:pt x="18079" y="8711"/>
                </a:lnTo>
                <a:lnTo>
                  <a:pt x="18006" y="8614"/>
                </a:lnTo>
                <a:close/>
                <a:moveTo>
                  <a:pt x="16449" y="8687"/>
                </a:moveTo>
                <a:lnTo>
                  <a:pt x="16570" y="8808"/>
                </a:lnTo>
                <a:lnTo>
                  <a:pt x="16692" y="8906"/>
                </a:lnTo>
                <a:lnTo>
                  <a:pt x="16546" y="9246"/>
                </a:lnTo>
                <a:lnTo>
                  <a:pt x="16400" y="9563"/>
                </a:lnTo>
                <a:lnTo>
                  <a:pt x="16157" y="10001"/>
                </a:lnTo>
                <a:lnTo>
                  <a:pt x="15865" y="10414"/>
                </a:lnTo>
                <a:lnTo>
                  <a:pt x="15597" y="10828"/>
                </a:lnTo>
                <a:lnTo>
                  <a:pt x="15354" y="11266"/>
                </a:lnTo>
                <a:lnTo>
                  <a:pt x="15329" y="11315"/>
                </a:lnTo>
                <a:lnTo>
                  <a:pt x="14989" y="11096"/>
                </a:lnTo>
                <a:lnTo>
                  <a:pt x="14648" y="10852"/>
                </a:lnTo>
                <a:lnTo>
                  <a:pt x="14332" y="10560"/>
                </a:lnTo>
                <a:lnTo>
                  <a:pt x="14064" y="10244"/>
                </a:lnTo>
                <a:lnTo>
                  <a:pt x="14916" y="9684"/>
                </a:lnTo>
                <a:lnTo>
                  <a:pt x="15767" y="9100"/>
                </a:lnTo>
                <a:lnTo>
                  <a:pt x="16108" y="8906"/>
                </a:lnTo>
                <a:lnTo>
                  <a:pt x="16449" y="8687"/>
                </a:lnTo>
                <a:close/>
                <a:moveTo>
                  <a:pt x="4842" y="8662"/>
                </a:moveTo>
                <a:lnTo>
                  <a:pt x="5329" y="9100"/>
                </a:lnTo>
                <a:lnTo>
                  <a:pt x="5791" y="9538"/>
                </a:lnTo>
                <a:lnTo>
                  <a:pt x="6375" y="10025"/>
                </a:lnTo>
                <a:lnTo>
                  <a:pt x="6691" y="10244"/>
                </a:lnTo>
                <a:lnTo>
                  <a:pt x="6862" y="10341"/>
                </a:lnTo>
                <a:lnTo>
                  <a:pt x="7032" y="10414"/>
                </a:lnTo>
                <a:lnTo>
                  <a:pt x="6886" y="10585"/>
                </a:lnTo>
                <a:lnTo>
                  <a:pt x="6716" y="10731"/>
                </a:lnTo>
                <a:lnTo>
                  <a:pt x="6375" y="10998"/>
                </a:lnTo>
                <a:lnTo>
                  <a:pt x="6010" y="11193"/>
                </a:lnTo>
                <a:lnTo>
                  <a:pt x="5621" y="11363"/>
                </a:lnTo>
                <a:lnTo>
                  <a:pt x="5450" y="10706"/>
                </a:lnTo>
                <a:lnTo>
                  <a:pt x="5231" y="10074"/>
                </a:lnTo>
                <a:lnTo>
                  <a:pt x="4964" y="9441"/>
                </a:lnTo>
                <a:lnTo>
                  <a:pt x="4696" y="8808"/>
                </a:lnTo>
                <a:lnTo>
                  <a:pt x="4720" y="8784"/>
                </a:lnTo>
                <a:lnTo>
                  <a:pt x="4842" y="8662"/>
                </a:lnTo>
                <a:close/>
                <a:moveTo>
                  <a:pt x="3382" y="8614"/>
                </a:moveTo>
                <a:lnTo>
                  <a:pt x="3480" y="8735"/>
                </a:lnTo>
                <a:lnTo>
                  <a:pt x="3626" y="8833"/>
                </a:lnTo>
                <a:lnTo>
                  <a:pt x="3334" y="9636"/>
                </a:lnTo>
                <a:lnTo>
                  <a:pt x="2993" y="10536"/>
                </a:lnTo>
                <a:lnTo>
                  <a:pt x="2871" y="11023"/>
                </a:lnTo>
                <a:lnTo>
                  <a:pt x="2823" y="11242"/>
                </a:lnTo>
                <a:lnTo>
                  <a:pt x="2798" y="11485"/>
                </a:lnTo>
                <a:lnTo>
                  <a:pt x="2531" y="11388"/>
                </a:lnTo>
                <a:lnTo>
                  <a:pt x="2263" y="11266"/>
                </a:lnTo>
                <a:lnTo>
                  <a:pt x="2020" y="11120"/>
                </a:lnTo>
                <a:lnTo>
                  <a:pt x="1776" y="10950"/>
                </a:lnTo>
                <a:lnTo>
                  <a:pt x="1509" y="10706"/>
                </a:lnTo>
                <a:lnTo>
                  <a:pt x="1265" y="10414"/>
                </a:lnTo>
                <a:lnTo>
                  <a:pt x="1606" y="10122"/>
                </a:lnTo>
                <a:lnTo>
                  <a:pt x="1971" y="9806"/>
                </a:lnTo>
                <a:lnTo>
                  <a:pt x="2652" y="9198"/>
                </a:lnTo>
                <a:lnTo>
                  <a:pt x="3017" y="8906"/>
                </a:lnTo>
                <a:lnTo>
                  <a:pt x="3382" y="8614"/>
                </a:lnTo>
                <a:close/>
                <a:moveTo>
                  <a:pt x="4574" y="8881"/>
                </a:moveTo>
                <a:lnTo>
                  <a:pt x="4939" y="10171"/>
                </a:lnTo>
                <a:lnTo>
                  <a:pt x="5280" y="11461"/>
                </a:lnTo>
                <a:lnTo>
                  <a:pt x="5012" y="11534"/>
                </a:lnTo>
                <a:lnTo>
                  <a:pt x="4623" y="11582"/>
                </a:lnTo>
                <a:lnTo>
                  <a:pt x="4234" y="11607"/>
                </a:lnTo>
                <a:lnTo>
                  <a:pt x="4234" y="11607"/>
                </a:lnTo>
                <a:lnTo>
                  <a:pt x="4258" y="11193"/>
                </a:lnTo>
                <a:lnTo>
                  <a:pt x="4258" y="10755"/>
                </a:lnTo>
                <a:lnTo>
                  <a:pt x="4258" y="9928"/>
                </a:lnTo>
                <a:lnTo>
                  <a:pt x="4307" y="8979"/>
                </a:lnTo>
                <a:lnTo>
                  <a:pt x="4428" y="8930"/>
                </a:lnTo>
                <a:lnTo>
                  <a:pt x="4574" y="8881"/>
                </a:lnTo>
                <a:close/>
                <a:moveTo>
                  <a:pt x="3918" y="8954"/>
                </a:moveTo>
                <a:lnTo>
                  <a:pt x="4039" y="8979"/>
                </a:lnTo>
                <a:lnTo>
                  <a:pt x="4039" y="9733"/>
                </a:lnTo>
                <a:lnTo>
                  <a:pt x="3991" y="10682"/>
                </a:lnTo>
                <a:lnTo>
                  <a:pt x="3991" y="11144"/>
                </a:lnTo>
                <a:lnTo>
                  <a:pt x="3991" y="11631"/>
                </a:lnTo>
                <a:lnTo>
                  <a:pt x="3480" y="11607"/>
                </a:lnTo>
                <a:lnTo>
                  <a:pt x="3212" y="11558"/>
                </a:lnTo>
                <a:lnTo>
                  <a:pt x="2969" y="11509"/>
                </a:lnTo>
                <a:lnTo>
                  <a:pt x="3066" y="11339"/>
                </a:lnTo>
                <a:lnTo>
                  <a:pt x="3139" y="11120"/>
                </a:lnTo>
                <a:lnTo>
                  <a:pt x="3261" y="10706"/>
                </a:lnTo>
                <a:lnTo>
                  <a:pt x="3382" y="10293"/>
                </a:lnTo>
                <a:lnTo>
                  <a:pt x="3504" y="9879"/>
                </a:lnTo>
                <a:lnTo>
                  <a:pt x="3699" y="9417"/>
                </a:lnTo>
                <a:lnTo>
                  <a:pt x="3893" y="8954"/>
                </a:lnTo>
                <a:close/>
                <a:moveTo>
                  <a:pt x="17690" y="8784"/>
                </a:moveTo>
                <a:lnTo>
                  <a:pt x="18079" y="9222"/>
                </a:lnTo>
                <a:lnTo>
                  <a:pt x="18468" y="9636"/>
                </a:lnTo>
                <a:lnTo>
                  <a:pt x="18979" y="10268"/>
                </a:lnTo>
                <a:lnTo>
                  <a:pt x="19247" y="10560"/>
                </a:lnTo>
                <a:lnTo>
                  <a:pt x="19539" y="10828"/>
                </a:lnTo>
                <a:lnTo>
                  <a:pt x="19247" y="11023"/>
                </a:lnTo>
                <a:lnTo>
                  <a:pt x="18955" y="11217"/>
                </a:lnTo>
                <a:lnTo>
                  <a:pt x="18663" y="11363"/>
                </a:lnTo>
                <a:lnTo>
                  <a:pt x="18371" y="11485"/>
                </a:lnTo>
                <a:lnTo>
                  <a:pt x="18103" y="11582"/>
                </a:lnTo>
                <a:lnTo>
                  <a:pt x="17860" y="11631"/>
                </a:lnTo>
                <a:lnTo>
                  <a:pt x="17811" y="11217"/>
                </a:lnTo>
                <a:lnTo>
                  <a:pt x="17738" y="10779"/>
                </a:lnTo>
                <a:lnTo>
                  <a:pt x="17592" y="9928"/>
                </a:lnTo>
                <a:lnTo>
                  <a:pt x="17519" y="9441"/>
                </a:lnTo>
                <a:lnTo>
                  <a:pt x="17471" y="8930"/>
                </a:lnTo>
                <a:lnTo>
                  <a:pt x="17519" y="8906"/>
                </a:lnTo>
                <a:lnTo>
                  <a:pt x="17617" y="8857"/>
                </a:lnTo>
                <a:lnTo>
                  <a:pt x="17690" y="8784"/>
                </a:lnTo>
                <a:close/>
                <a:moveTo>
                  <a:pt x="17154" y="9003"/>
                </a:moveTo>
                <a:lnTo>
                  <a:pt x="17227" y="9490"/>
                </a:lnTo>
                <a:lnTo>
                  <a:pt x="17300" y="9976"/>
                </a:lnTo>
                <a:lnTo>
                  <a:pt x="17422" y="10828"/>
                </a:lnTo>
                <a:lnTo>
                  <a:pt x="17471" y="11266"/>
                </a:lnTo>
                <a:lnTo>
                  <a:pt x="17544" y="11704"/>
                </a:lnTo>
                <a:lnTo>
                  <a:pt x="17300" y="11728"/>
                </a:lnTo>
                <a:lnTo>
                  <a:pt x="17033" y="11728"/>
                </a:lnTo>
                <a:lnTo>
                  <a:pt x="16765" y="11704"/>
                </a:lnTo>
                <a:lnTo>
                  <a:pt x="16522" y="11680"/>
                </a:lnTo>
                <a:lnTo>
                  <a:pt x="16254" y="11631"/>
                </a:lnTo>
                <a:lnTo>
                  <a:pt x="16011" y="11582"/>
                </a:lnTo>
                <a:lnTo>
                  <a:pt x="15767" y="11485"/>
                </a:lnTo>
                <a:lnTo>
                  <a:pt x="15524" y="11388"/>
                </a:lnTo>
                <a:lnTo>
                  <a:pt x="15694" y="11242"/>
                </a:lnTo>
                <a:lnTo>
                  <a:pt x="15840" y="11071"/>
                </a:lnTo>
                <a:lnTo>
                  <a:pt x="16108" y="10682"/>
                </a:lnTo>
                <a:lnTo>
                  <a:pt x="16351" y="10268"/>
                </a:lnTo>
                <a:lnTo>
                  <a:pt x="16570" y="9855"/>
                </a:lnTo>
                <a:lnTo>
                  <a:pt x="16789" y="9465"/>
                </a:lnTo>
                <a:lnTo>
                  <a:pt x="17008" y="9003"/>
                </a:lnTo>
                <a:close/>
                <a:moveTo>
                  <a:pt x="14624" y="0"/>
                </a:moveTo>
                <a:lnTo>
                  <a:pt x="14478" y="24"/>
                </a:lnTo>
                <a:lnTo>
                  <a:pt x="14332" y="73"/>
                </a:lnTo>
                <a:lnTo>
                  <a:pt x="14186" y="122"/>
                </a:lnTo>
                <a:lnTo>
                  <a:pt x="14064" y="219"/>
                </a:lnTo>
                <a:lnTo>
                  <a:pt x="14040" y="268"/>
                </a:lnTo>
                <a:lnTo>
                  <a:pt x="14015" y="292"/>
                </a:lnTo>
                <a:lnTo>
                  <a:pt x="14015" y="389"/>
                </a:lnTo>
                <a:lnTo>
                  <a:pt x="14064" y="487"/>
                </a:lnTo>
                <a:lnTo>
                  <a:pt x="14161" y="535"/>
                </a:lnTo>
                <a:lnTo>
                  <a:pt x="14161" y="779"/>
                </a:lnTo>
                <a:lnTo>
                  <a:pt x="14210" y="998"/>
                </a:lnTo>
                <a:lnTo>
                  <a:pt x="14259" y="1241"/>
                </a:lnTo>
                <a:lnTo>
                  <a:pt x="14332" y="1460"/>
                </a:lnTo>
                <a:lnTo>
                  <a:pt x="14648" y="2336"/>
                </a:lnTo>
                <a:lnTo>
                  <a:pt x="14745" y="2652"/>
                </a:lnTo>
                <a:lnTo>
                  <a:pt x="11655" y="2652"/>
                </a:lnTo>
                <a:lnTo>
                  <a:pt x="9928" y="2628"/>
                </a:lnTo>
                <a:lnTo>
                  <a:pt x="8614" y="2628"/>
                </a:lnTo>
                <a:lnTo>
                  <a:pt x="8419" y="2652"/>
                </a:lnTo>
                <a:lnTo>
                  <a:pt x="8200" y="2677"/>
                </a:lnTo>
                <a:lnTo>
                  <a:pt x="8054" y="2360"/>
                </a:lnTo>
                <a:lnTo>
                  <a:pt x="7665" y="1436"/>
                </a:lnTo>
                <a:lnTo>
                  <a:pt x="7567" y="1144"/>
                </a:lnTo>
                <a:lnTo>
                  <a:pt x="7494" y="1022"/>
                </a:lnTo>
                <a:lnTo>
                  <a:pt x="7397" y="900"/>
                </a:lnTo>
                <a:lnTo>
                  <a:pt x="7421" y="900"/>
                </a:lnTo>
                <a:lnTo>
                  <a:pt x="7835" y="973"/>
                </a:lnTo>
                <a:lnTo>
                  <a:pt x="8249" y="1071"/>
                </a:lnTo>
                <a:lnTo>
                  <a:pt x="8468" y="1095"/>
                </a:lnTo>
                <a:lnTo>
                  <a:pt x="8881" y="1095"/>
                </a:lnTo>
                <a:lnTo>
                  <a:pt x="9076" y="1046"/>
                </a:lnTo>
                <a:lnTo>
                  <a:pt x="9149" y="1022"/>
                </a:lnTo>
                <a:lnTo>
                  <a:pt x="9198" y="973"/>
                </a:lnTo>
                <a:lnTo>
                  <a:pt x="9246" y="925"/>
                </a:lnTo>
                <a:lnTo>
                  <a:pt x="9246" y="852"/>
                </a:lnTo>
                <a:lnTo>
                  <a:pt x="9246" y="779"/>
                </a:lnTo>
                <a:lnTo>
                  <a:pt x="9246" y="730"/>
                </a:lnTo>
                <a:lnTo>
                  <a:pt x="9198" y="657"/>
                </a:lnTo>
                <a:lnTo>
                  <a:pt x="9149" y="608"/>
                </a:lnTo>
                <a:lnTo>
                  <a:pt x="8954" y="535"/>
                </a:lnTo>
                <a:lnTo>
                  <a:pt x="8760" y="462"/>
                </a:lnTo>
                <a:lnTo>
                  <a:pt x="8541" y="389"/>
                </a:lnTo>
                <a:lnTo>
                  <a:pt x="8297" y="365"/>
                </a:lnTo>
                <a:lnTo>
                  <a:pt x="7835" y="316"/>
                </a:lnTo>
                <a:lnTo>
                  <a:pt x="7397" y="268"/>
                </a:lnTo>
                <a:lnTo>
                  <a:pt x="6570" y="146"/>
                </a:lnTo>
                <a:lnTo>
                  <a:pt x="6351" y="122"/>
                </a:lnTo>
                <a:lnTo>
                  <a:pt x="6132" y="97"/>
                </a:lnTo>
                <a:lnTo>
                  <a:pt x="5937" y="122"/>
                </a:lnTo>
                <a:lnTo>
                  <a:pt x="5742" y="146"/>
                </a:lnTo>
                <a:lnTo>
                  <a:pt x="5669" y="195"/>
                </a:lnTo>
                <a:lnTo>
                  <a:pt x="5621" y="219"/>
                </a:lnTo>
                <a:lnTo>
                  <a:pt x="5596" y="268"/>
                </a:lnTo>
                <a:lnTo>
                  <a:pt x="5572" y="341"/>
                </a:lnTo>
                <a:lnTo>
                  <a:pt x="5572" y="389"/>
                </a:lnTo>
                <a:lnTo>
                  <a:pt x="5596" y="438"/>
                </a:lnTo>
                <a:lnTo>
                  <a:pt x="5621" y="511"/>
                </a:lnTo>
                <a:lnTo>
                  <a:pt x="5694" y="535"/>
                </a:lnTo>
                <a:lnTo>
                  <a:pt x="5840" y="633"/>
                </a:lnTo>
                <a:lnTo>
                  <a:pt x="5986" y="681"/>
                </a:lnTo>
                <a:lnTo>
                  <a:pt x="6351" y="779"/>
                </a:lnTo>
                <a:lnTo>
                  <a:pt x="6716" y="827"/>
                </a:lnTo>
                <a:lnTo>
                  <a:pt x="7081" y="876"/>
                </a:lnTo>
                <a:lnTo>
                  <a:pt x="7056" y="1046"/>
                </a:lnTo>
                <a:lnTo>
                  <a:pt x="7056" y="1241"/>
                </a:lnTo>
                <a:lnTo>
                  <a:pt x="7105" y="1411"/>
                </a:lnTo>
                <a:lnTo>
                  <a:pt x="7154" y="1606"/>
                </a:lnTo>
                <a:lnTo>
                  <a:pt x="7324" y="1995"/>
                </a:lnTo>
                <a:lnTo>
                  <a:pt x="7470" y="2312"/>
                </a:lnTo>
                <a:lnTo>
                  <a:pt x="7762" y="3042"/>
                </a:lnTo>
                <a:lnTo>
                  <a:pt x="7665" y="3115"/>
                </a:lnTo>
                <a:lnTo>
                  <a:pt x="7567" y="3188"/>
                </a:lnTo>
                <a:lnTo>
                  <a:pt x="7397" y="3382"/>
                </a:lnTo>
                <a:lnTo>
                  <a:pt x="7105" y="3796"/>
                </a:lnTo>
                <a:lnTo>
                  <a:pt x="6594" y="4477"/>
                </a:lnTo>
                <a:lnTo>
                  <a:pt x="6521" y="4429"/>
                </a:lnTo>
                <a:lnTo>
                  <a:pt x="6448" y="4404"/>
                </a:lnTo>
                <a:lnTo>
                  <a:pt x="6375" y="4429"/>
                </a:lnTo>
                <a:lnTo>
                  <a:pt x="6059" y="4234"/>
                </a:lnTo>
                <a:lnTo>
                  <a:pt x="5718" y="4064"/>
                </a:lnTo>
                <a:lnTo>
                  <a:pt x="5353" y="3918"/>
                </a:lnTo>
                <a:lnTo>
                  <a:pt x="5012" y="3820"/>
                </a:lnTo>
                <a:lnTo>
                  <a:pt x="4647" y="3772"/>
                </a:lnTo>
                <a:lnTo>
                  <a:pt x="4282" y="3747"/>
                </a:lnTo>
                <a:lnTo>
                  <a:pt x="3893" y="3747"/>
                </a:lnTo>
                <a:lnTo>
                  <a:pt x="3528" y="3772"/>
                </a:lnTo>
                <a:lnTo>
                  <a:pt x="3188" y="3845"/>
                </a:lnTo>
                <a:lnTo>
                  <a:pt x="2823" y="3966"/>
                </a:lnTo>
                <a:lnTo>
                  <a:pt x="2482" y="4088"/>
                </a:lnTo>
                <a:lnTo>
                  <a:pt x="2141" y="4258"/>
                </a:lnTo>
                <a:lnTo>
                  <a:pt x="1825" y="4453"/>
                </a:lnTo>
                <a:lnTo>
                  <a:pt x="1509" y="4672"/>
                </a:lnTo>
                <a:lnTo>
                  <a:pt x="1241" y="4915"/>
                </a:lnTo>
                <a:lnTo>
                  <a:pt x="973" y="5207"/>
                </a:lnTo>
                <a:lnTo>
                  <a:pt x="706" y="5548"/>
                </a:lnTo>
                <a:lnTo>
                  <a:pt x="487" y="5913"/>
                </a:lnTo>
                <a:lnTo>
                  <a:pt x="316" y="6302"/>
                </a:lnTo>
                <a:lnTo>
                  <a:pt x="195" y="6716"/>
                </a:lnTo>
                <a:lnTo>
                  <a:pt x="73" y="7129"/>
                </a:lnTo>
                <a:lnTo>
                  <a:pt x="24" y="7567"/>
                </a:lnTo>
                <a:lnTo>
                  <a:pt x="0" y="8005"/>
                </a:lnTo>
                <a:lnTo>
                  <a:pt x="24" y="8443"/>
                </a:lnTo>
                <a:lnTo>
                  <a:pt x="73" y="8881"/>
                </a:lnTo>
                <a:lnTo>
                  <a:pt x="170" y="9295"/>
                </a:lnTo>
                <a:lnTo>
                  <a:pt x="292" y="9709"/>
                </a:lnTo>
                <a:lnTo>
                  <a:pt x="462" y="10122"/>
                </a:lnTo>
                <a:lnTo>
                  <a:pt x="657" y="10487"/>
                </a:lnTo>
                <a:lnTo>
                  <a:pt x="900" y="10852"/>
                </a:lnTo>
                <a:lnTo>
                  <a:pt x="1192" y="11169"/>
                </a:lnTo>
                <a:lnTo>
                  <a:pt x="1484" y="11461"/>
                </a:lnTo>
                <a:lnTo>
                  <a:pt x="1679" y="11607"/>
                </a:lnTo>
                <a:lnTo>
                  <a:pt x="1874" y="11728"/>
                </a:lnTo>
                <a:lnTo>
                  <a:pt x="2068" y="11826"/>
                </a:lnTo>
                <a:lnTo>
                  <a:pt x="2287" y="11923"/>
                </a:lnTo>
                <a:lnTo>
                  <a:pt x="2506" y="11996"/>
                </a:lnTo>
                <a:lnTo>
                  <a:pt x="2725" y="12045"/>
                </a:lnTo>
                <a:lnTo>
                  <a:pt x="3163" y="12142"/>
                </a:lnTo>
                <a:lnTo>
                  <a:pt x="3626" y="12166"/>
                </a:lnTo>
                <a:lnTo>
                  <a:pt x="4088" y="12166"/>
                </a:lnTo>
                <a:lnTo>
                  <a:pt x="4550" y="12142"/>
                </a:lnTo>
                <a:lnTo>
                  <a:pt x="4988" y="12093"/>
                </a:lnTo>
                <a:lnTo>
                  <a:pt x="5450" y="11996"/>
                </a:lnTo>
                <a:lnTo>
                  <a:pt x="5840" y="11874"/>
                </a:lnTo>
                <a:lnTo>
                  <a:pt x="6229" y="11704"/>
                </a:lnTo>
                <a:lnTo>
                  <a:pt x="6594" y="11485"/>
                </a:lnTo>
                <a:lnTo>
                  <a:pt x="6910" y="11217"/>
                </a:lnTo>
                <a:lnTo>
                  <a:pt x="7202" y="10925"/>
                </a:lnTo>
                <a:lnTo>
                  <a:pt x="7494" y="10585"/>
                </a:lnTo>
                <a:lnTo>
                  <a:pt x="7738" y="10220"/>
                </a:lnTo>
                <a:lnTo>
                  <a:pt x="7981" y="9806"/>
                </a:lnTo>
                <a:lnTo>
                  <a:pt x="8151" y="9368"/>
                </a:lnTo>
                <a:lnTo>
                  <a:pt x="8297" y="8881"/>
                </a:lnTo>
                <a:lnTo>
                  <a:pt x="8395" y="8395"/>
                </a:lnTo>
                <a:lnTo>
                  <a:pt x="10244" y="8346"/>
                </a:lnTo>
                <a:lnTo>
                  <a:pt x="10293" y="8419"/>
                </a:lnTo>
                <a:lnTo>
                  <a:pt x="10366" y="8443"/>
                </a:lnTo>
                <a:lnTo>
                  <a:pt x="10439" y="8468"/>
                </a:lnTo>
                <a:lnTo>
                  <a:pt x="10512" y="8443"/>
                </a:lnTo>
                <a:lnTo>
                  <a:pt x="10585" y="8395"/>
                </a:lnTo>
                <a:lnTo>
                  <a:pt x="10633" y="8346"/>
                </a:lnTo>
                <a:lnTo>
                  <a:pt x="10682" y="8273"/>
                </a:lnTo>
                <a:lnTo>
                  <a:pt x="10682" y="8200"/>
                </a:lnTo>
                <a:lnTo>
                  <a:pt x="10925" y="7981"/>
                </a:lnTo>
                <a:lnTo>
                  <a:pt x="11169" y="7762"/>
                </a:lnTo>
                <a:lnTo>
                  <a:pt x="11582" y="7300"/>
                </a:lnTo>
                <a:lnTo>
                  <a:pt x="12190" y="6618"/>
                </a:lnTo>
                <a:lnTo>
                  <a:pt x="12799" y="5913"/>
                </a:lnTo>
                <a:lnTo>
                  <a:pt x="13894" y="4623"/>
                </a:lnTo>
                <a:lnTo>
                  <a:pt x="14964" y="3285"/>
                </a:lnTo>
                <a:lnTo>
                  <a:pt x="15329" y="4258"/>
                </a:lnTo>
                <a:lnTo>
                  <a:pt x="14964" y="4429"/>
                </a:lnTo>
                <a:lnTo>
                  <a:pt x="14648" y="4623"/>
                </a:lnTo>
                <a:lnTo>
                  <a:pt x="14332" y="4866"/>
                </a:lnTo>
                <a:lnTo>
                  <a:pt x="14040" y="5110"/>
                </a:lnTo>
                <a:lnTo>
                  <a:pt x="13796" y="5402"/>
                </a:lnTo>
                <a:lnTo>
                  <a:pt x="13553" y="5718"/>
                </a:lnTo>
                <a:lnTo>
                  <a:pt x="13358" y="6034"/>
                </a:lnTo>
                <a:lnTo>
                  <a:pt x="13188" y="6375"/>
                </a:lnTo>
                <a:lnTo>
                  <a:pt x="13042" y="6740"/>
                </a:lnTo>
                <a:lnTo>
                  <a:pt x="12945" y="7105"/>
                </a:lnTo>
                <a:lnTo>
                  <a:pt x="12872" y="7494"/>
                </a:lnTo>
                <a:lnTo>
                  <a:pt x="12823" y="7859"/>
                </a:lnTo>
                <a:lnTo>
                  <a:pt x="12823" y="8249"/>
                </a:lnTo>
                <a:lnTo>
                  <a:pt x="12847" y="8638"/>
                </a:lnTo>
                <a:lnTo>
                  <a:pt x="12920" y="9027"/>
                </a:lnTo>
                <a:lnTo>
                  <a:pt x="13018" y="9417"/>
                </a:lnTo>
                <a:lnTo>
                  <a:pt x="13188" y="9830"/>
                </a:lnTo>
                <a:lnTo>
                  <a:pt x="13383" y="10244"/>
                </a:lnTo>
                <a:lnTo>
                  <a:pt x="13626" y="10585"/>
                </a:lnTo>
                <a:lnTo>
                  <a:pt x="13918" y="10925"/>
                </a:lnTo>
                <a:lnTo>
                  <a:pt x="14210" y="11217"/>
                </a:lnTo>
                <a:lnTo>
                  <a:pt x="14551" y="11485"/>
                </a:lnTo>
                <a:lnTo>
                  <a:pt x="14916" y="11704"/>
                </a:lnTo>
                <a:lnTo>
                  <a:pt x="15305" y="11874"/>
                </a:lnTo>
                <a:lnTo>
                  <a:pt x="15694" y="12020"/>
                </a:lnTo>
                <a:lnTo>
                  <a:pt x="16108" y="12142"/>
                </a:lnTo>
                <a:lnTo>
                  <a:pt x="16522" y="12215"/>
                </a:lnTo>
                <a:lnTo>
                  <a:pt x="16960" y="12239"/>
                </a:lnTo>
                <a:lnTo>
                  <a:pt x="17398" y="12239"/>
                </a:lnTo>
                <a:lnTo>
                  <a:pt x="17836" y="12191"/>
                </a:lnTo>
                <a:lnTo>
                  <a:pt x="18249" y="12093"/>
                </a:lnTo>
                <a:lnTo>
                  <a:pt x="18687" y="11947"/>
                </a:lnTo>
                <a:lnTo>
                  <a:pt x="19052" y="11777"/>
                </a:lnTo>
                <a:lnTo>
                  <a:pt x="19442" y="11582"/>
                </a:lnTo>
                <a:lnTo>
                  <a:pt x="19782" y="11339"/>
                </a:lnTo>
                <a:lnTo>
                  <a:pt x="20123" y="11096"/>
                </a:lnTo>
                <a:lnTo>
                  <a:pt x="20439" y="10804"/>
                </a:lnTo>
                <a:lnTo>
                  <a:pt x="20707" y="10487"/>
                </a:lnTo>
                <a:lnTo>
                  <a:pt x="20974" y="10147"/>
                </a:lnTo>
                <a:lnTo>
                  <a:pt x="21193" y="9782"/>
                </a:lnTo>
                <a:lnTo>
                  <a:pt x="21388" y="9417"/>
                </a:lnTo>
                <a:lnTo>
                  <a:pt x="21534" y="9027"/>
                </a:lnTo>
                <a:lnTo>
                  <a:pt x="21631" y="8614"/>
                </a:lnTo>
                <a:lnTo>
                  <a:pt x="21680" y="8224"/>
                </a:lnTo>
                <a:lnTo>
                  <a:pt x="21704" y="7811"/>
                </a:lnTo>
                <a:lnTo>
                  <a:pt x="21656" y="7397"/>
                </a:lnTo>
                <a:lnTo>
                  <a:pt x="21583" y="6983"/>
                </a:lnTo>
                <a:lnTo>
                  <a:pt x="21412" y="6570"/>
                </a:lnTo>
                <a:lnTo>
                  <a:pt x="21218" y="6180"/>
                </a:lnTo>
                <a:lnTo>
                  <a:pt x="20974" y="5791"/>
                </a:lnTo>
                <a:lnTo>
                  <a:pt x="20682" y="5450"/>
                </a:lnTo>
                <a:lnTo>
                  <a:pt x="20342" y="5110"/>
                </a:lnTo>
                <a:lnTo>
                  <a:pt x="20001" y="4818"/>
                </a:lnTo>
                <a:lnTo>
                  <a:pt x="19636" y="4526"/>
                </a:lnTo>
                <a:lnTo>
                  <a:pt x="19247" y="4307"/>
                </a:lnTo>
                <a:lnTo>
                  <a:pt x="18858" y="4088"/>
                </a:lnTo>
                <a:lnTo>
                  <a:pt x="18493" y="3942"/>
                </a:lnTo>
                <a:lnTo>
                  <a:pt x="18103" y="3845"/>
                </a:lnTo>
                <a:lnTo>
                  <a:pt x="17738" y="3772"/>
                </a:lnTo>
                <a:lnTo>
                  <a:pt x="17349" y="3747"/>
                </a:lnTo>
                <a:lnTo>
                  <a:pt x="16960" y="3747"/>
                </a:lnTo>
                <a:lnTo>
                  <a:pt x="16570" y="3820"/>
                </a:lnTo>
                <a:lnTo>
                  <a:pt x="16205" y="3918"/>
                </a:lnTo>
                <a:lnTo>
                  <a:pt x="15840" y="4039"/>
                </a:lnTo>
                <a:lnTo>
                  <a:pt x="15159" y="2214"/>
                </a:lnTo>
                <a:lnTo>
                  <a:pt x="15013" y="1801"/>
                </a:lnTo>
                <a:lnTo>
                  <a:pt x="14891" y="1387"/>
                </a:lnTo>
                <a:lnTo>
                  <a:pt x="14721" y="973"/>
                </a:lnTo>
                <a:lnTo>
                  <a:pt x="14648" y="779"/>
                </a:lnTo>
                <a:lnTo>
                  <a:pt x="14526" y="584"/>
                </a:lnTo>
                <a:lnTo>
                  <a:pt x="14794" y="560"/>
                </a:lnTo>
                <a:lnTo>
                  <a:pt x="15256" y="560"/>
                </a:lnTo>
                <a:lnTo>
                  <a:pt x="15475" y="584"/>
                </a:lnTo>
                <a:lnTo>
                  <a:pt x="15694" y="633"/>
                </a:lnTo>
                <a:lnTo>
                  <a:pt x="15816" y="657"/>
                </a:lnTo>
                <a:lnTo>
                  <a:pt x="15840" y="706"/>
                </a:lnTo>
                <a:lnTo>
                  <a:pt x="15865" y="730"/>
                </a:lnTo>
                <a:lnTo>
                  <a:pt x="15865" y="852"/>
                </a:lnTo>
                <a:lnTo>
                  <a:pt x="15840" y="1022"/>
                </a:lnTo>
                <a:lnTo>
                  <a:pt x="15743" y="1119"/>
                </a:lnTo>
                <a:lnTo>
                  <a:pt x="15646" y="1217"/>
                </a:lnTo>
                <a:lnTo>
                  <a:pt x="15621" y="1314"/>
                </a:lnTo>
                <a:lnTo>
                  <a:pt x="15621" y="1387"/>
                </a:lnTo>
                <a:lnTo>
                  <a:pt x="15646" y="1411"/>
                </a:lnTo>
                <a:lnTo>
                  <a:pt x="15670" y="1436"/>
                </a:lnTo>
                <a:lnTo>
                  <a:pt x="15743" y="1484"/>
                </a:lnTo>
                <a:lnTo>
                  <a:pt x="15840" y="1484"/>
                </a:lnTo>
                <a:lnTo>
                  <a:pt x="16011" y="1387"/>
                </a:lnTo>
                <a:lnTo>
                  <a:pt x="16157" y="1265"/>
                </a:lnTo>
                <a:lnTo>
                  <a:pt x="16278" y="1119"/>
                </a:lnTo>
                <a:lnTo>
                  <a:pt x="16376" y="949"/>
                </a:lnTo>
                <a:lnTo>
                  <a:pt x="16424" y="779"/>
                </a:lnTo>
                <a:lnTo>
                  <a:pt x="16424" y="681"/>
                </a:lnTo>
                <a:lnTo>
                  <a:pt x="16400" y="584"/>
                </a:lnTo>
                <a:lnTo>
                  <a:pt x="16376" y="511"/>
                </a:lnTo>
                <a:lnTo>
                  <a:pt x="16327" y="414"/>
                </a:lnTo>
                <a:lnTo>
                  <a:pt x="16254" y="341"/>
                </a:lnTo>
                <a:lnTo>
                  <a:pt x="16157" y="268"/>
                </a:lnTo>
                <a:lnTo>
                  <a:pt x="15938" y="170"/>
                </a:lnTo>
                <a:lnTo>
                  <a:pt x="15719" y="97"/>
                </a:lnTo>
                <a:lnTo>
                  <a:pt x="15475" y="49"/>
                </a:lnTo>
                <a:lnTo>
                  <a:pt x="15232" y="24"/>
                </a:lnTo>
                <a:lnTo>
                  <a:pt x="1494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5"/>
          <p:cNvSpPr/>
          <p:nvPr/>
        </p:nvSpPr>
        <p:spPr>
          <a:xfrm>
            <a:off x="1713385" y="1709563"/>
            <a:ext cx="492437" cy="398329"/>
          </a:xfrm>
          <a:custGeom>
            <a:rect b="b" l="l" r="r" t="t"/>
            <a:pathLst>
              <a:path extrusionOk="0" h="18226" w="22532">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5"/>
          <p:cNvSpPr txBox="1"/>
          <p:nvPr>
            <p:ph idx="12" type="sldNum"/>
          </p:nvPr>
        </p:nvSpPr>
        <p:spPr>
          <a:xfrm>
            <a:off x="-125" y="6572250"/>
            <a:ext cx="9144000" cy="28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82" name="Shape 182"/>
        <p:cNvGrpSpPr/>
        <p:nvPr/>
      </p:nvGrpSpPr>
      <p:grpSpPr>
        <a:xfrm>
          <a:off x="0" y="0"/>
          <a:ext cx="0" cy="0"/>
          <a:chOff x="0" y="0"/>
          <a:chExt cx="0" cy="0"/>
        </a:xfrm>
      </p:grpSpPr>
      <p:sp>
        <p:nvSpPr>
          <p:cNvPr id="183" name="Google Shape;183;p26"/>
          <p:cNvSpPr txBox="1"/>
          <p:nvPr>
            <p:ph idx="12" type="sldNum"/>
          </p:nvPr>
        </p:nvSpPr>
        <p:spPr>
          <a:xfrm>
            <a:off x="-125" y="6572250"/>
            <a:ext cx="9144000" cy="28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84" name="Google Shape;184;p26"/>
          <p:cNvSpPr txBox="1"/>
          <p:nvPr>
            <p:ph type="title"/>
          </p:nvPr>
        </p:nvSpPr>
        <p:spPr>
          <a:xfrm>
            <a:off x="782850" y="274650"/>
            <a:ext cx="7578300" cy="154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Hardware - Audio</a:t>
            </a:r>
            <a:endParaRPr sz="3600"/>
          </a:p>
        </p:txBody>
      </p:sp>
      <p:sp>
        <p:nvSpPr>
          <p:cNvPr id="185" name="Google Shape;185;p26"/>
          <p:cNvSpPr txBox="1"/>
          <p:nvPr/>
        </p:nvSpPr>
        <p:spPr>
          <a:xfrm>
            <a:off x="457200" y="1882950"/>
            <a:ext cx="8229600" cy="45333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lang="en" sz="3000">
                <a:solidFill>
                  <a:srgbClr val="FFFFFF"/>
                </a:solidFill>
                <a:latin typeface="Raleway"/>
                <a:ea typeface="Raleway"/>
                <a:cs typeface="Raleway"/>
                <a:sym typeface="Raleway"/>
              </a:rPr>
              <a:t>Audio Source</a:t>
            </a:r>
            <a:endParaRPr sz="3000">
              <a:solidFill>
                <a:srgbClr val="FFFFFF"/>
              </a:solidFill>
              <a:latin typeface="Raleway"/>
              <a:ea typeface="Raleway"/>
              <a:cs typeface="Raleway"/>
              <a:sym typeface="Raleway"/>
            </a:endParaRPr>
          </a:p>
          <a:p>
            <a:pPr indent="-419100" lvl="0" marL="457200" rtl="0" algn="l">
              <a:spcBef>
                <a:spcPts val="600"/>
              </a:spcBef>
              <a:spcAft>
                <a:spcPts val="0"/>
              </a:spcAft>
              <a:buClr>
                <a:srgbClr val="FFFFFF"/>
              </a:buClr>
              <a:buSzPts val="3000"/>
              <a:buFont typeface="Raleway"/>
              <a:buChar char="●"/>
            </a:pPr>
            <a:r>
              <a:rPr lang="en" sz="3000">
                <a:solidFill>
                  <a:srgbClr val="FFFFFF"/>
                </a:solidFill>
                <a:latin typeface="Raleway"/>
                <a:ea typeface="Raleway"/>
                <a:cs typeface="Raleway"/>
                <a:sym typeface="Raleway"/>
              </a:rPr>
              <a:t>House Sound (soundboard)</a:t>
            </a:r>
            <a:endParaRPr sz="3000">
              <a:solidFill>
                <a:srgbClr val="FFFFFF"/>
              </a:solidFill>
              <a:latin typeface="Raleway"/>
              <a:ea typeface="Raleway"/>
              <a:cs typeface="Raleway"/>
              <a:sym typeface="Raleway"/>
            </a:endParaRPr>
          </a:p>
          <a:p>
            <a:pPr indent="-419100" lvl="0" marL="457200" rtl="0" algn="l">
              <a:spcBef>
                <a:spcPts val="0"/>
              </a:spcBef>
              <a:spcAft>
                <a:spcPts val="0"/>
              </a:spcAft>
              <a:buClr>
                <a:srgbClr val="FFFFFF"/>
              </a:buClr>
              <a:buSzPts val="3000"/>
              <a:buFont typeface="Raleway"/>
              <a:buChar char="●"/>
            </a:pPr>
            <a:r>
              <a:rPr lang="en" sz="3000">
                <a:solidFill>
                  <a:srgbClr val="FFFFFF"/>
                </a:solidFill>
                <a:latin typeface="Raleway"/>
                <a:ea typeface="Raleway"/>
                <a:cs typeface="Raleway"/>
                <a:sym typeface="Raleway"/>
              </a:rPr>
              <a:t>External Microphone</a:t>
            </a:r>
            <a:endParaRPr sz="3000">
              <a:solidFill>
                <a:srgbClr val="FFFFFF"/>
              </a:solidFill>
              <a:latin typeface="Raleway"/>
              <a:ea typeface="Raleway"/>
              <a:cs typeface="Raleway"/>
              <a:sym typeface="Raleway"/>
            </a:endParaRPr>
          </a:p>
          <a:p>
            <a:pPr indent="-419100" lvl="0" marL="457200" rtl="0" algn="l">
              <a:spcBef>
                <a:spcPts val="0"/>
              </a:spcBef>
              <a:spcAft>
                <a:spcPts val="0"/>
              </a:spcAft>
              <a:buClr>
                <a:srgbClr val="FFFFFF"/>
              </a:buClr>
              <a:buSzPts val="3000"/>
              <a:buFont typeface="Raleway"/>
              <a:buChar char="●"/>
            </a:pPr>
            <a:r>
              <a:rPr lang="en" sz="3000">
                <a:solidFill>
                  <a:srgbClr val="FFFFFF"/>
                </a:solidFill>
                <a:latin typeface="Raleway"/>
                <a:ea typeface="Raleway"/>
                <a:cs typeface="Raleway"/>
                <a:sym typeface="Raleway"/>
              </a:rPr>
              <a:t>Camera Microphone</a:t>
            </a:r>
            <a:endParaRPr sz="3000">
              <a:solidFill>
                <a:srgbClr val="FFFFFF"/>
              </a:solidFill>
              <a:latin typeface="Raleway"/>
              <a:ea typeface="Raleway"/>
              <a:cs typeface="Raleway"/>
              <a:sym typeface="Raleway"/>
            </a:endParaRPr>
          </a:p>
          <a:p>
            <a:pPr indent="0" lvl="0" marL="457200" rtl="0" algn="l">
              <a:spcBef>
                <a:spcPts val="600"/>
              </a:spcBef>
              <a:spcAft>
                <a:spcPts val="0"/>
              </a:spcAft>
              <a:buNone/>
            </a:pPr>
            <a:r>
              <a:t/>
            </a:r>
            <a:endParaRPr sz="3000">
              <a:solidFill>
                <a:srgbClr val="FFFFFF"/>
              </a:solidFill>
              <a:latin typeface="Raleway"/>
              <a:ea typeface="Raleway"/>
              <a:cs typeface="Raleway"/>
              <a:sym typeface="Raleway"/>
            </a:endParaRPr>
          </a:p>
          <a:p>
            <a:pPr indent="0" lvl="0" marL="0" rtl="0" algn="l">
              <a:spcBef>
                <a:spcPts val="600"/>
              </a:spcBef>
              <a:spcAft>
                <a:spcPts val="0"/>
              </a:spcAft>
              <a:buClr>
                <a:schemeClr val="dk1"/>
              </a:buClr>
              <a:buSzPts val="1100"/>
              <a:buFont typeface="Arial"/>
              <a:buNone/>
            </a:pPr>
            <a:r>
              <a:t/>
            </a:r>
            <a:endParaRPr>
              <a:solidFill>
                <a:srgbClr val="FFFFFF"/>
              </a:solidFill>
              <a:latin typeface="Raleway"/>
              <a:ea typeface="Raleway"/>
              <a:cs typeface="Raleway"/>
              <a:sym typeface="Raleway"/>
            </a:endParaRPr>
          </a:p>
          <a:p>
            <a:pPr indent="0" lvl="0" marL="0" rtl="0" algn="l">
              <a:spcBef>
                <a:spcPts val="600"/>
              </a:spcBef>
              <a:spcAft>
                <a:spcPts val="0"/>
              </a:spcAft>
              <a:buClr>
                <a:schemeClr val="dk1"/>
              </a:buClr>
              <a:buSzPts val="1100"/>
              <a:buFont typeface="Arial"/>
              <a:buNone/>
            </a:pPr>
            <a:r>
              <a:t/>
            </a:r>
            <a:endParaRPr>
              <a:solidFill>
                <a:srgbClr val="FFFFFF"/>
              </a:solidFill>
              <a:latin typeface="Raleway"/>
              <a:ea typeface="Raleway"/>
              <a:cs typeface="Raleway"/>
              <a:sym typeface="Raleway"/>
            </a:endParaRPr>
          </a:p>
          <a:p>
            <a:pPr indent="0" lvl="0" marL="0" rtl="0" algn="l">
              <a:spcBef>
                <a:spcPts val="600"/>
              </a:spcBef>
              <a:spcAft>
                <a:spcPts val="0"/>
              </a:spcAft>
              <a:buNone/>
            </a:pPr>
            <a:r>
              <a:t/>
            </a:r>
            <a:endParaRPr>
              <a:solidFill>
                <a:srgbClr val="FFFFFF"/>
              </a:solidFill>
              <a:latin typeface="Raleway"/>
              <a:ea typeface="Raleway"/>
              <a:cs typeface="Raleway"/>
              <a:sym typeface="Ralewa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7"/>
          <p:cNvSpPr txBox="1"/>
          <p:nvPr>
            <p:ph idx="12" type="sldNum"/>
          </p:nvPr>
        </p:nvSpPr>
        <p:spPr>
          <a:xfrm>
            <a:off x="-125" y="6572250"/>
            <a:ext cx="9144000" cy="28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91" name="Google Shape;191;p27"/>
          <p:cNvSpPr txBox="1"/>
          <p:nvPr>
            <p:ph idx="4294967295" type="title"/>
          </p:nvPr>
        </p:nvSpPr>
        <p:spPr>
          <a:xfrm>
            <a:off x="782850" y="274650"/>
            <a:ext cx="7578300" cy="154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Youtube &amp; Facebook with</a:t>
            </a:r>
            <a:br>
              <a:rPr lang="en" sz="3600"/>
            </a:br>
            <a:r>
              <a:rPr lang="en" sz="3600"/>
              <a:t>Cell Phone or Tablet</a:t>
            </a:r>
            <a:endParaRPr sz="3600"/>
          </a:p>
        </p:txBody>
      </p:sp>
      <p:sp>
        <p:nvSpPr>
          <p:cNvPr id="192" name="Google Shape;192;p27"/>
          <p:cNvSpPr txBox="1"/>
          <p:nvPr>
            <p:ph idx="1" type="body"/>
          </p:nvPr>
        </p:nvSpPr>
        <p:spPr>
          <a:xfrm>
            <a:off x="1146000" y="1819625"/>
            <a:ext cx="6852000" cy="4319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latin typeface="Roboto"/>
                <a:ea typeface="Roboto"/>
                <a:cs typeface="Roboto"/>
                <a:sym typeface="Roboto"/>
              </a:rPr>
              <a:t>Helpful Tips:</a:t>
            </a:r>
            <a:endParaRPr>
              <a:latin typeface="Roboto"/>
              <a:ea typeface="Roboto"/>
              <a:cs typeface="Roboto"/>
              <a:sym typeface="Roboto"/>
            </a:endParaRPr>
          </a:p>
          <a:p>
            <a:pPr indent="-381000" lvl="0" marL="457200" rtl="0" algn="l">
              <a:spcBef>
                <a:spcPts val="600"/>
              </a:spcBef>
              <a:spcAft>
                <a:spcPts val="0"/>
              </a:spcAft>
              <a:buSzPts val="2400"/>
              <a:buFont typeface="Roboto"/>
              <a:buChar char="✘"/>
            </a:pPr>
            <a:r>
              <a:rPr lang="en">
                <a:latin typeface="Roboto"/>
                <a:ea typeface="Roboto"/>
                <a:cs typeface="Roboto"/>
                <a:sym typeface="Roboto"/>
              </a:rPr>
              <a:t>Strong 4G Connections should work</a:t>
            </a:r>
            <a:endParaRPr>
              <a:latin typeface="Roboto"/>
              <a:ea typeface="Roboto"/>
              <a:cs typeface="Roboto"/>
              <a:sym typeface="Roboto"/>
            </a:endParaRPr>
          </a:p>
          <a:p>
            <a:pPr indent="-381000" lvl="0" marL="457200" rtl="0" algn="l">
              <a:spcBef>
                <a:spcPts val="0"/>
              </a:spcBef>
              <a:spcAft>
                <a:spcPts val="0"/>
              </a:spcAft>
              <a:buSzPts val="2400"/>
              <a:buFont typeface="Roboto"/>
              <a:buChar char="✘"/>
            </a:pPr>
            <a:r>
              <a:rPr lang="en">
                <a:latin typeface="Roboto"/>
                <a:ea typeface="Roboto"/>
                <a:cs typeface="Roboto"/>
                <a:sym typeface="Roboto"/>
              </a:rPr>
              <a:t>Test that your </a:t>
            </a:r>
            <a:r>
              <a:rPr lang="en" u="sng">
                <a:latin typeface="Roboto"/>
                <a:ea typeface="Roboto"/>
                <a:cs typeface="Roboto"/>
                <a:sym typeface="Roboto"/>
              </a:rPr>
              <a:t>Upload</a:t>
            </a:r>
            <a:r>
              <a:rPr lang="en">
                <a:latin typeface="Roboto"/>
                <a:ea typeface="Roboto"/>
                <a:cs typeface="Roboto"/>
                <a:sym typeface="Roboto"/>
              </a:rPr>
              <a:t> speed is 5mbps &amp; up</a:t>
            </a:r>
            <a:endParaRPr>
              <a:latin typeface="Roboto"/>
              <a:ea typeface="Roboto"/>
              <a:cs typeface="Roboto"/>
              <a:sym typeface="Roboto"/>
            </a:endParaRPr>
          </a:p>
          <a:p>
            <a:pPr indent="-381000" lvl="0" marL="457200" rtl="0" algn="l">
              <a:spcBef>
                <a:spcPts val="0"/>
              </a:spcBef>
              <a:spcAft>
                <a:spcPts val="0"/>
              </a:spcAft>
              <a:buSzPts val="2400"/>
              <a:buFont typeface="Roboto"/>
              <a:buChar char="✘"/>
            </a:pPr>
            <a:r>
              <a:rPr lang="en">
                <a:latin typeface="Roboto"/>
                <a:ea typeface="Roboto"/>
                <a:cs typeface="Roboto"/>
                <a:sym typeface="Roboto"/>
              </a:rPr>
              <a:t> Have a full battery or be plugged in</a:t>
            </a:r>
            <a:endParaRPr>
              <a:latin typeface="Roboto"/>
              <a:ea typeface="Roboto"/>
              <a:cs typeface="Roboto"/>
              <a:sym typeface="Roboto"/>
            </a:endParaRPr>
          </a:p>
          <a:p>
            <a:pPr indent="-381000" lvl="0" marL="457200" rtl="0" algn="l">
              <a:spcBef>
                <a:spcPts val="0"/>
              </a:spcBef>
              <a:spcAft>
                <a:spcPts val="0"/>
              </a:spcAft>
              <a:buSzPts val="2400"/>
              <a:buFont typeface="Roboto"/>
              <a:buChar char="✘"/>
            </a:pPr>
            <a:r>
              <a:rPr lang="en">
                <a:latin typeface="Roboto"/>
                <a:ea typeface="Roboto"/>
                <a:cs typeface="Roboto"/>
                <a:sym typeface="Roboto"/>
              </a:rPr>
              <a:t>Turn on A</a:t>
            </a:r>
            <a:r>
              <a:rPr lang="en">
                <a:latin typeface="Roboto"/>
                <a:ea typeface="Roboto"/>
                <a:cs typeface="Roboto"/>
                <a:sym typeface="Roboto"/>
              </a:rPr>
              <a:t>irplane</a:t>
            </a:r>
            <a:r>
              <a:rPr lang="en">
                <a:latin typeface="Roboto"/>
                <a:ea typeface="Roboto"/>
                <a:cs typeface="Roboto"/>
                <a:sym typeface="Roboto"/>
              </a:rPr>
              <a:t> Mode</a:t>
            </a:r>
            <a:endParaRPr>
              <a:latin typeface="Roboto"/>
              <a:ea typeface="Roboto"/>
              <a:cs typeface="Roboto"/>
              <a:sym typeface="Roboto"/>
            </a:endParaRPr>
          </a:p>
          <a:p>
            <a:pPr indent="-381000" lvl="0" marL="457200" rtl="0" algn="l">
              <a:spcBef>
                <a:spcPts val="0"/>
              </a:spcBef>
              <a:spcAft>
                <a:spcPts val="0"/>
              </a:spcAft>
              <a:buSzPts val="2400"/>
              <a:buFont typeface="Roboto"/>
              <a:buChar char="✘"/>
            </a:pPr>
            <a:r>
              <a:rPr lang="en">
                <a:latin typeface="Roboto"/>
                <a:ea typeface="Roboto"/>
                <a:cs typeface="Roboto"/>
                <a:sym typeface="Roboto"/>
              </a:rPr>
              <a:t>Facebook Live is good for Live but not great for Archived</a:t>
            </a:r>
            <a:endParaRPr>
              <a:latin typeface="Roboto"/>
              <a:ea typeface="Roboto"/>
              <a:cs typeface="Roboto"/>
              <a:sym typeface="Roboto"/>
            </a:endParaRPr>
          </a:p>
          <a:p>
            <a:pPr indent="-381000" lvl="0" marL="457200" rtl="0" algn="l">
              <a:spcBef>
                <a:spcPts val="0"/>
              </a:spcBef>
              <a:spcAft>
                <a:spcPts val="0"/>
              </a:spcAft>
              <a:buSzPts val="2400"/>
              <a:buFont typeface="Roboto"/>
              <a:buChar char="✘"/>
            </a:pPr>
            <a:r>
              <a:rPr lang="en">
                <a:latin typeface="Roboto"/>
                <a:ea typeface="Roboto"/>
                <a:cs typeface="Roboto"/>
                <a:sym typeface="Roboto"/>
              </a:rPr>
              <a:t>YouTube Live is great for both Live and Archived</a:t>
            </a:r>
            <a:endParaRPr>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28"/>
          <p:cNvSpPr txBox="1"/>
          <p:nvPr>
            <p:ph idx="12" type="sldNum"/>
          </p:nvPr>
        </p:nvSpPr>
        <p:spPr>
          <a:xfrm>
            <a:off x="-125" y="6572250"/>
            <a:ext cx="9144000" cy="28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98" name="Google Shape;198;p28"/>
          <p:cNvSpPr txBox="1"/>
          <p:nvPr>
            <p:ph idx="1" type="body"/>
          </p:nvPr>
        </p:nvSpPr>
        <p:spPr>
          <a:xfrm>
            <a:off x="1146000" y="1819625"/>
            <a:ext cx="6852000" cy="43197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SzPts val="3600"/>
              <a:buFont typeface="Raleway"/>
              <a:buChar char="✘"/>
            </a:pPr>
            <a:r>
              <a:rPr lang="en" sz="3600">
                <a:solidFill>
                  <a:srgbClr val="FFFFFF"/>
                </a:solidFill>
                <a:latin typeface="Raleway"/>
                <a:ea typeface="Raleway"/>
                <a:cs typeface="Raleway"/>
                <a:sym typeface="Raleway"/>
              </a:rPr>
              <a:t>Every event is scheduled independent of each other</a:t>
            </a:r>
            <a:endParaRPr sz="3600">
              <a:solidFill>
                <a:srgbClr val="FFFFFF"/>
              </a:solidFill>
              <a:latin typeface="Raleway"/>
              <a:ea typeface="Raleway"/>
              <a:cs typeface="Raleway"/>
              <a:sym typeface="Raleway"/>
            </a:endParaRPr>
          </a:p>
          <a:p>
            <a:pPr indent="-457200" lvl="1" marL="914400" rtl="0" algn="l">
              <a:spcBef>
                <a:spcPts val="0"/>
              </a:spcBef>
              <a:spcAft>
                <a:spcPts val="0"/>
              </a:spcAft>
              <a:buSzPts val="3600"/>
              <a:buFont typeface="Raleway"/>
              <a:buChar char="○"/>
            </a:pPr>
            <a:r>
              <a:rPr lang="en" sz="3600">
                <a:solidFill>
                  <a:srgbClr val="FFFFFF"/>
                </a:solidFill>
                <a:latin typeface="Raleway"/>
                <a:ea typeface="Raleway"/>
                <a:cs typeface="Raleway"/>
                <a:sym typeface="Raleway"/>
              </a:rPr>
              <a:t>Different URL’s</a:t>
            </a:r>
            <a:br>
              <a:rPr lang="en" sz="3600">
                <a:solidFill>
                  <a:srgbClr val="FFFFFF"/>
                </a:solidFill>
                <a:latin typeface="Raleway"/>
                <a:ea typeface="Raleway"/>
                <a:cs typeface="Raleway"/>
                <a:sym typeface="Raleway"/>
              </a:rPr>
            </a:br>
            <a:r>
              <a:rPr lang="en" sz="3600">
                <a:solidFill>
                  <a:srgbClr val="FFFFFF"/>
                </a:solidFill>
                <a:latin typeface="Raleway"/>
                <a:ea typeface="Raleway"/>
                <a:cs typeface="Raleway"/>
                <a:sym typeface="Raleway"/>
              </a:rPr>
              <a:t> </a:t>
            </a:r>
            <a:endParaRPr sz="3600">
              <a:solidFill>
                <a:srgbClr val="FFFFFF"/>
              </a:solidFill>
              <a:latin typeface="Raleway"/>
              <a:ea typeface="Raleway"/>
              <a:cs typeface="Raleway"/>
              <a:sym typeface="Raleway"/>
            </a:endParaRPr>
          </a:p>
          <a:p>
            <a:pPr indent="-457200" lvl="0" marL="457200" rtl="0" algn="l">
              <a:spcBef>
                <a:spcPts val="0"/>
              </a:spcBef>
              <a:spcAft>
                <a:spcPts val="0"/>
              </a:spcAft>
              <a:buSzPts val="3600"/>
              <a:buFont typeface="Raleway"/>
              <a:buChar char="✘"/>
            </a:pPr>
            <a:r>
              <a:rPr lang="en" sz="3600">
                <a:solidFill>
                  <a:srgbClr val="FFFFFF"/>
                </a:solidFill>
                <a:latin typeface="Raleway"/>
                <a:ea typeface="Raleway"/>
                <a:cs typeface="Raleway"/>
                <a:sym typeface="Raleway"/>
              </a:rPr>
              <a:t>Both Youtube and Facebook detect and remove </a:t>
            </a:r>
            <a:r>
              <a:rPr lang="en" sz="3600">
                <a:solidFill>
                  <a:srgbClr val="FFFFFF"/>
                </a:solidFill>
                <a:latin typeface="Raleway"/>
                <a:ea typeface="Raleway"/>
                <a:cs typeface="Raleway"/>
                <a:sym typeface="Raleway"/>
              </a:rPr>
              <a:t>copyrighted</a:t>
            </a:r>
            <a:r>
              <a:rPr lang="en" sz="3600">
                <a:solidFill>
                  <a:srgbClr val="FFFFFF"/>
                </a:solidFill>
                <a:latin typeface="Raleway"/>
                <a:ea typeface="Raleway"/>
                <a:cs typeface="Raleway"/>
                <a:sym typeface="Raleway"/>
              </a:rPr>
              <a:t> content. </a:t>
            </a:r>
            <a:endParaRPr sz="3600">
              <a:solidFill>
                <a:srgbClr val="FFFFFF"/>
              </a:solidFill>
              <a:latin typeface="Raleway"/>
              <a:ea typeface="Raleway"/>
              <a:cs typeface="Raleway"/>
              <a:sym typeface="Raleway"/>
            </a:endParaRPr>
          </a:p>
        </p:txBody>
      </p:sp>
      <p:sp>
        <p:nvSpPr>
          <p:cNvPr id="199" name="Google Shape;199;p28"/>
          <p:cNvSpPr txBox="1"/>
          <p:nvPr>
            <p:ph idx="4294967295" type="title"/>
          </p:nvPr>
        </p:nvSpPr>
        <p:spPr>
          <a:xfrm>
            <a:off x="526950" y="274650"/>
            <a:ext cx="8128800" cy="154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The Downside to Free</a:t>
            </a:r>
            <a:endParaRPr sz="3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03" name="Shape 203"/>
        <p:cNvGrpSpPr/>
        <p:nvPr/>
      </p:nvGrpSpPr>
      <p:grpSpPr>
        <a:xfrm>
          <a:off x="0" y="0"/>
          <a:ext cx="0" cy="0"/>
          <a:chOff x="0" y="0"/>
          <a:chExt cx="0" cy="0"/>
        </a:xfrm>
      </p:grpSpPr>
      <p:pic>
        <p:nvPicPr>
          <p:cNvPr descr="mapa_solido_blanco_50-01.png" id="204" name="Google Shape;204;p29"/>
          <p:cNvPicPr preferRelativeResize="0"/>
          <p:nvPr/>
        </p:nvPicPr>
        <p:blipFill>
          <a:blip r:embed="rId4">
            <a:alphaModFix amt="45000"/>
          </a:blip>
          <a:stretch>
            <a:fillRect/>
          </a:stretch>
        </p:blipFill>
        <p:spPr>
          <a:xfrm>
            <a:off x="332225" y="1747925"/>
            <a:ext cx="8479275" cy="4284851"/>
          </a:xfrm>
          <a:prstGeom prst="rect">
            <a:avLst/>
          </a:prstGeom>
          <a:noFill/>
          <a:ln>
            <a:noFill/>
          </a:ln>
        </p:spPr>
      </p:pic>
      <p:sp>
        <p:nvSpPr>
          <p:cNvPr id="205" name="Google Shape;205;p29"/>
          <p:cNvSpPr txBox="1"/>
          <p:nvPr>
            <p:ph idx="12" type="sldNum"/>
          </p:nvPr>
        </p:nvSpPr>
        <p:spPr>
          <a:xfrm>
            <a:off x="-125" y="6572250"/>
            <a:ext cx="9144000" cy="28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06" name="Google Shape;206;p29"/>
          <p:cNvSpPr txBox="1"/>
          <p:nvPr>
            <p:ph idx="4294967295" type="ctrTitle"/>
          </p:nvPr>
        </p:nvSpPr>
        <p:spPr>
          <a:xfrm>
            <a:off x="685800" y="587123"/>
            <a:ext cx="7772400" cy="1546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6000"/>
              <a:t>thanks!</a:t>
            </a:r>
            <a:endParaRPr sz="6000"/>
          </a:p>
        </p:txBody>
      </p:sp>
      <p:sp>
        <p:nvSpPr>
          <p:cNvPr id="207" name="Google Shape;207;p29"/>
          <p:cNvSpPr txBox="1"/>
          <p:nvPr/>
        </p:nvSpPr>
        <p:spPr>
          <a:xfrm>
            <a:off x="689675" y="2561700"/>
            <a:ext cx="8175300" cy="3673200"/>
          </a:xfrm>
          <a:prstGeom prst="rect">
            <a:avLst/>
          </a:prstGeom>
          <a:noFill/>
          <a:ln>
            <a:noFill/>
          </a:ln>
        </p:spPr>
        <p:txBody>
          <a:bodyPr anchorCtr="0" anchor="t" bIns="91425" lIns="91425" spcFirstLastPara="1" rIns="91425" wrap="square" tIns="91425">
            <a:noAutofit/>
          </a:bodyPr>
          <a:lstStyle/>
          <a:p>
            <a:pPr indent="-431800" lvl="0" marL="457200" rtl="0" algn="l">
              <a:spcBef>
                <a:spcPts val="0"/>
              </a:spcBef>
              <a:spcAft>
                <a:spcPts val="0"/>
              </a:spcAft>
              <a:buClr>
                <a:srgbClr val="FFFFFF"/>
              </a:buClr>
              <a:buSzPts val="3200"/>
              <a:buFont typeface="Raleway"/>
              <a:buChar char="●"/>
            </a:pPr>
            <a:r>
              <a:rPr lang="en" sz="3200">
                <a:solidFill>
                  <a:srgbClr val="FFFFFF"/>
                </a:solidFill>
                <a:latin typeface="Raleway"/>
                <a:ea typeface="Raleway"/>
                <a:cs typeface="Raleway"/>
                <a:sym typeface="Raleway"/>
              </a:rPr>
              <a:t>Help.AdventistChurchConnect.com</a:t>
            </a:r>
            <a:endParaRPr sz="3200">
              <a:solidFill>
                <a:srgbClr val="FFFFFF"/>
              </a:solidFill>
              <a:latin typeface="Raleway"/>
              <a:ea typeface="Raleway"/>
              <a:cs typeface="Raleway"/>
              <a:sym typeface="Raleway"/>
            </a:endParaRPr>
          </a:p>
          <a:p>
            <a:pPr indent="-431800" lvl="0" marL="457200" rtl="0" algn="l">
              <a:spcBef>
                <a:spcPts val="0"/>
              </a:spcBef>
              <a:spcAft>
                <a:spcPts val="0"/>
              </a:spcAft>
              <a:buClr>
                <a:srgbClr val="FFFFFF"/>
              </a:buClr>
              <a:buSzPts val="3200"/>
              <a:buFont typeface="Raleway"/>
              <a:buChar char="●"/>
            </a:pPr>
            <a:r>
              <a:rPr lang="en" sz="3200">
                <a:solidFill>
                  <a:srgbClr val="FFFFFF"/>
                </a:solidFill>
                <a:latin typeface="Raleway"/>
                <a:ea typeface="Raleway"/>
                <a:cs typeface="Raleway"/>
                <a:sym typeface="Raleway"/>
              </a:rPr>
              <a:t>Ticket.AdventistChurchConnect.com</a:t>
            </a:r>
            <a:endParaRPr sz="3200">
              <a:solidFill>
                <a:srgbClr val="FFFFFF"/>
              </a:solidFill>
              <a:latin typeface="Raleway"/>
              <a:ea typeface="Raleway"/>
              <a:cs typeface="Raleway"/>
              <a:sym typeface="Raleway"/>
            </a:endParaRPr>
          </a:p>
          <a:p>
            <a:pPr indent="-431800" lvl="0" marL="457200" rtl="0" algn="l">
              <a:spcBef>
                <a:spcPts val="0"/>
              </a:spcBef>
              <a:spcAft>
                <a:spcPts val="0"/>
              </a:spcAft>
              <a:buClr>
                <a:srgbClr val="FFFFFF"/>
              </a:buClr>
              <a:buSzPts val="3200"/>
              <a:buFont typeface="Raleway"/>
              <a:buChar char="●"/>
            </a:pPr>
            <a:r>
              <a:rPr lang="en" sz="3200">
                <a:solidFill>
                  <a:srgbClr val="FFFFFF"/>
                </a:solidFill>
                <a:latin typeface="Raleway"/>
                <a:ea typeface="Raleway"/>
                <a:cs typeface="Raleway"/>
                <a:sym typeface="Raleway"/>
              </a:rPr>
              <a:t>Support@AdventistChurchConnect.com</a:t>
            </a:r>
            <a:endParaRPr sz="3200">
              <a:solidFill>
                <a:srgbClr val="FFFFFF"/>
              </a:solidFill>
              <a:latin typeface="Raleway"/>
              <a:ea typeface="Raleway"/>
              <a:cs typeface="Raleway"/>
              <a:sym typeface="Raleway"/>
            </a:endParaRPr>
          </a:p>
          <a:p>
            <a:pPr indent="-431800" lvl="0" marL="457200" rtl="0" algn="l">
              <a:spcBef>
                <a:spcPts val="0"/>
              </a:spcBef>
              <a:spcAft>
                <a:spcPts val="0"/>
              </a:spcAft>
              <a:buClr>
                <a:srgbClr val="FFFFFF"/>
              </a:buClr>
              <a:buSzPts val="3200"/>
              <a:buFont typeface="Raleway"/>
              <a:buChar char="●"/>
            </a:pPr>
            <a:r>
              <a:rPr lang="en" sz="3200">
                <a:solidFill>
                  <a:srgbClr val="FFFFFF"/>
                </a:solidFill>
                <a:latin typeface="Raleway"/>
                <a:ea typeface="Raleway"/>
                <a:cs typeface="Raleway"/>
                <a:sym typeface="Raleway"/>
              </a:rPr>
              <a:t>877-518-0819</a:t>
            </a:r>
            <a:endParaRPr sz="3200">
              <a:solidFill>
                <a:srgbClr val="FFFFFF"/>
              </a:solidFill>
              <a:latin typeface="Raleway"/>
              <a:ea typeface="Raleway"/>
              <a:cs typeface="Raleway"/>
              <a:sym typeface="Raleway"/>
            </a:endParaRPr>
          </a:p>
          <a:p>
            <a:pPr indent="-431800" lvl="0" marL="457200" rtl="0" algn="l">
              <a:spcBef>
                <a:spcPts val="0"/>
              </a:spcBef>
              <a:spcAft>
                <a:spcPts val="0"/>
              </a:spcAft>
              <a:buClr>
                <a:srgbClr val="FFFFFF"/>
              </a:buClr>
              <a:buSzPts val="3200"/>
              <a:buFont typeface="Raleway"/>
              <a:buChar char="●"/>
            </a:pPr>
            <a:r>
              <a:rPr lang="en" sz="3200">
                <a:solidFill>
                  <a:srgbClr val="FFFFFF"/>
                </a:solidFill>
                <a:latin typeface="Raleway"/>
                <a:ea typeface="Raleway"/>
                <a:cs typeface="Raleway"/>
                <a:sym typeface="Raleway"/>
              </a:rPr>
              <a:t>Facebook.com/achurchconnect</a:t>
            </a:r>
            <a:endParaRPr sz="3200">
              <a:solidFill>
                <a:srgbClr val="FFFFFF"/>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7" name="Shape 67"/>
        <p:cNvGrpSpPr/>
        <p:nvPr/>
      </p:nvGrpSpPr>
      <p:grpSpPr>
        <a:xfrm>
          <a:off x="0" y="0"/>
          <a:ext cx="0" cy="0"/>
          <a:chOff x="0" y="0"/>
          <a:chExt cx="0" cy="0"/>
        </a:xfrm>
      </p:grpSpPr>
      <p:sp>
        <p:nvSpPr>
          <p:cNvPr id="68" name="Google Shape;68;p12"/>
          <p:cNvSpPr txBox="1"/>
          <p:nvPr>
            <p:ph type="title"/>
          </p:nvPr>
        </p:nvSpPr>
        <p:spPr>
          <a:xfrm>
            <a:off x="782850" y="274650"/>
            <a:ext cx="7578300" cy="154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Should You Live Stream?</a:t>
            </a:r>
            <a:endParaRPr sz="3600"/>
          </a:p>
        </p:txBody>
      </p:sp>
      <p:sp>
        <p:nvSpPr>
          <p:cNvPr id="69" name="Google Shape;69;p12"/>
          <p:cNvSpPr txBox="1"/>
          <p:nvPr/>
        </p:nvSpPr>
        <p:spPr>
          <a:xfrm>
            <a:off x="457200" y="1882950"/>
            <a:ext cx="8229600" cy="4533300"/>
          </a:xfrm>
          <a:prstGeom prst="rect">
            <a:avLst/>
          </a:prstGeom>
          <a:noFill/>
          <a:ln>
            <a:noFill/>
          </a:ln>
        </p:spPr>
        <p:txBody>
          <a:bodyPr anchorCtr="0" anchor="t" bIns="91425" lIns="91425" spcFirstLastPara="1" rIns="91425" wrap="square" tIns="91425">
            <a:noAutofit/>
          </a:bodyPr>
          <a:lstStyle/>
          <a:p>
            <a:pPr indent="-419100" lvl="0" marL="457200" rtl="0" algn="l">
              <a:spcBef>
                <a:spcPts val="600"/>
              </a:spcBef>
              <a:spcAft>
                <a:spcPts val="0"/>
              </a:spcAft>
              <a:buClr>
                <a:srgbClr val="FFFFFF"/>
              </a:buClr>
              <a:buSzPts val="3000"/>
              <a:buFont typeface="Raleway"/>
              <a:buChar char="●"/>
            </a:pPr>
            <a:r>
              <a:rPr lang="en" sz="3000">
                <a:solidFill>
                  <a:srgbClr val="FFFFFF"/>
                </a:solidFill>
                <a:latin typeface="Raleway"/>
                <a:ea typeface="Raleway"/>
                <a:cs typeface="Raleway"/>
                <a:sym typeface="Raleway"/>
              </a:rPr>
              <a:t>Will your</a:t>
            </a:r>
            <a:r>
              <a:rPr lang="en" sz="3000">
                <a:solidFill>
                  <a:srgbClr val="FFFFFF"/>
                </a:solidFill>
                <a:latin typeface="Raleway"/>
                <a:ea typeface="Raleway"/>
                <a:cs typeface="Raleway"/>
                <a:sym typeface="Raleway"/>
              </a:rPr>
              <a:t> members find it beneficial?</a:t>
            </a:r>
            <a:endParaRPr sz="3000">
              <a:solidFill>
                <a:srgbClr val="FFFFFF"/>
              </a:solidFill>
              <a:latin typeface="Raleway"/>
              <a:ea typeface="Raleway"/>
              <a:cs typeface="Raleway"/>
              <a:sym typeface="Raleway"/>
            </a:endParaRPr>
          </a:p>
          <a:p>
            <a:pPr indent="-419100" lvl="0" marL="457200" rtl="0" algn="l">
              <a:spcBef>
                <a:spcPts val="0"/>
              </a:spcBef>
              <a:spcAft>
                <a:spcPts val="0"/>
              </a:spcAft>
              <a:buClr>
                <a:srgbClr val="FFFFFF"/>
              </a:buClr>
              <a:buSzPts val="3000"/>
              <a:buFont typeface="Raleway"/>
              <a:buChar char="●"/>
            </a:pPr>
            <a:r>
              <a:rPr lang="en" sz="3000">
                <a:solidFill>
                  <a:srgbClr val="FFFFFF"/>
                </a:solidFill>
                <a:latin typeface="Raleway"/>
                <a:ea typeface="Raleway"/>
                <a:cs typeface="Raleway"/>
                <a:sym typeface="Raleway"/>
              </a:rPr>
              <a:t>Do you want to expand your church’s reach?</a:t>
            </a:r>
            <a:endParaRPr sz="3000">
              <a:solidFill>
                <a:srgbClr val="FFFFFF"/>
              </a:solidFill>
              <a:latin typeface="Raleway"/>
              <a:ea typeface="Raleway"/>
              <a:cs typeface="Raleway"/>
              <a:sym typeface="Raleway"/>
            </a:endParaRPr>
          </a:p>
          <a:p>
            <a:pPr indent="-419100" lvl="0" marL="457200" rtl="0" algn="l">
              <a:spcBef>
                <a:spcPts val="0"/>
              </a:spcBef>
              <a:spcAft>
                <a:spcPts val="0"/>
              </a:spcAft>
              <a:buClr>
                <a:srgbClr val="FFFFFF"/>
              </a:buClr>
              <a:buSzPts val="3000"/>
              <a:buFont typeface="Raleway"/>
              <a:buChar char="●"/>
            </a:pPr>
            <a:r>
              <a:rPr lang="en" sz="3000">
                <a:solidFill>
                  <a:srgbClr val="FFFFFF"/>
                </a:solidFill>
                <a:latin typeface="Raleway"/>
                <a:ea typeface="Raleway"/>
                <a:cs typeface="Raleway"/>
                <a:sym typeface="Raleway"/>
              </a:rPr>
              <a:t>Will it strain your church’s budget?</a:t>
            </a:r>
            <a:endParaRPr sz="3000">
              <a:solidFill>
                <a:srgbClr val="FFFFFF"/>
              </a:solidFill>
              <a:latin typeface="Raleway"/>
              <a:ea typeface="Raleway"/>
              <a:cs typeface="Raleway"/>
              <a:sym typeface="Raleway"/>
            </a:endParaRPr>
          </a:p>
          <a:p>
            <a:pPr indent="-419100" lvl="0" marL="457200" rtl="0" algn="l">
              <a:spcBef>
                <a:spcPts val="0"/>
              </a:spcBef>
              <a:spcAft>
                <a:spcPts val="0"/>
              </a:spcAft>
              <a:buClr>
                <a:srgbClr val="FFFFFF"/>
              </a:buClr>
              <a:buSzPts val="3000"/>
              <a:buFont typeface="Raleway"/>
              <a:buChar char="●"/>
            </a:pPr>
            <a:r>
              <a:rPr lang="en" sz="3000">
                <a:solidFill>
                  <a:srgbClr val="FFFFFF"/>
                </a:solidFill>
                <a:latin typeface="Raleway"/>
                <a:ea typeface="Raleway"/>
                <a:cs typeface="Raleway"/>
                <a:sym typeface="Raleway"/>
              </a:rPr>
              <a:t>Will it help you reach specific church goals?</a:t>
            </a:r>
            <a:endParaRPr sz="3000">
              <a:solidFill>
                <a:srgbClr val="FFFFFF"/>
              </a:solidFill>
              <a:latin typeface="Raleway"/>
              <a:ea typeface="Raleway"/>
              <a:cs typeface="Raleway"/>
              <a:sym typeface="Raleway"/>
            </a:endParaRPr>
          </a:p>
          <a:p>
            <a:pPr indent="0" lvl="0" marL="0" rtl="0" algn="l">
              <a:spcBef>
                <a:spcPts val="600"/>
              </a:spcBef>
              <a:spcAft>
                <a:spcPts val="0"/>
              </a:spcAft>
              <a:buClr>
                <a:schemeClr val="dk1"/>
              </a:buClr>
              <a:buSzPts val="1100"/>
              <a:buFont typeface="Arial"/>
              <a:buNone/>
            </a:pPr>
            <a:r>
              <a:t/>
            </a:r>
            <a:endParaRPr>
              <a:solidFill>
                <a:srgbClr val="FFFFFF"/>
              </a:solidFill>
              <a:latin typeface="Raleway"/>
              <a:ea typeface="Raleway"/>
              <a:cs typeface="Raleway"/>
              <a:sym typeface="Raleway"/>
            </a:endParaRPr>
          </a:p>
          <a:p>
            <a:pPr indent="0" lvl="0" marL="0" rtl="0" algn="l">
              <a:spcBef>
                <a:spcPts val="600"/>
              </a:spcBef>
              <a:spcAft>
                <a:spcPts val="0"/>
              </a:spcAft>
              <a:buClr>
                <a:schemeClr val="dk1"/>
              </a:buClr>
              <a:buSzPts val="1100"/>
              <a:buFont typeface="Arial"/>
              <a:buNone/>
            </a:pPr>
            <a:r>
              <a:t/>
            </a:r>
            <a:endParaRPr>
              <a:solidFill>
                <a:srgbClr val="FFFFFF"/>
              </a:solidFill>
              <a:latin typeface="Raleway"/>
              <a:ea typeface="Raleway"/>
              <a:cs typeface="Raleway"/>
              <a:sym typeface="Raleway"/>
            </a:endParaRPr>
          </a:p>
          <a:p>
            <a:pPr indent="0" lvl="0" marL="0" rtl="0" algn="l">
              <a:spcBef>
                <a:spcPts val="600"/>
              </a:spcBef>
              <a:spcAft>
                <a:spcPts val="0"/>
              </a:spcAft>
              <a:buNone/>
            </a:pPr>
            <a:r>
              <a:t/>
            </a:r>
            <a:endParaRPr>
              <a:solidFill>
                <a:srgbClr val="FFFFFF"/>
              </a:solidFill>
              <a:latin typeface="Raleway"/>
              <a:ea typeface="Raleway"/>
              <a:cs typeface="Raleway"/>
              <a:sym typeface="Raleway"/>
            </a:endParaRPr>
          </a:p>
        </p:txBody>
      </p:sp>
      <p:sp>
        <p:nvSpPr>
          <p:cNvPr id="70" name="Google Shape;70;p12"/>
          <p:cNvSpPr txBox="1"/>
          <p:nvPr>
            <p:ph idx="12" type="sldNum"/>
          </p:nvPr>
        </p:nvSpPr>
        <p:spPr>
          <a:xfrm>
            <a:off x="-125" y="6572250"/>
            <a:ext cx="9144000" cy="28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11111"/>
        </a:solidFill>
      </p:bgPr>
    </p:bg>
    <p:spTree>
      <p:nvGrpSpPr>
        <p:cNvPr id="211" name="Shape 211"/>
        <p:cNvGrpSpPr/>
        <p:nvPr/>
      </p:nvGrpSpPr>
      <p:grpSpPr>
        <a:xfrm>
          <a:off x="0" y="0"/>
          <a:ext cx="0" cy="0"/>
          <a:chOff x="0" y="0"/>
          <a:chExt cx="0" cy="0"/>
        </a:xfrm>
      </p:grpSpPr>
      <p:sp>
        <p:nvSpPr>
          <p:cNvPr id="212" name="Google Shape;212;p30"/>
          <p:cNvSpPr txBox="1"/>
          <p:nvPr>
            <p:ph type="title"/>
          </p:nvPr>
        </p:nvSpPr>
        <p:spPr>
          <a:xfrm>
            <a:off x="782850" y="274650"/>
            <a:ext cx="7578300" cy="154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Who Are We</a:t>
            </a:r>
            <a:endParaRPr sz="3600"/>
          </a:p>
        </p:txBody>
      </p:sp>
      <p:sp>
        <p:nvSpPr>
          <p:cNvPr id="213" name="Google Shape;213;p30"/>
          <p:cNvSpPr txBox="1"/>
          <p:nvPr>
            <p:ph idx="1" type="body"/>
          </p:nvPr>
        </p:nvSpPr>
        <p:spPr>
          <a:xfrm>
            <a:off x="1361900" y="1972050"/>
            <a:ext cx="2950800" cy="3469500"/>
          </a:xfrm>
          <a:prstGeom prst="rect">
            <a:avLst/>
          </a:prstGeom>
        </p:spPr>
        <p:txBody>
          <a:bodyPr anchorCtr="0" anchor="t" bIns="91425" lIns="91425" spcFirstLastPara="1" rIns="91425" wrap="square" tIns="91425">
            <a:noAutofit/>
          </a:bodyPr>
          <a:lstStyle/>
          <a:p>
            <a:pPr indent="0" lvl="0" marL="0" rtl="0" algn="r">
              <a:spcBef>
                <a:spcPts val="600"/>
              </a:spcBef>
              <a:spcAft>
                <a:spcPts val="0"/>
              </a:spcAft>
              <a:buNone/>
            </a:pPr>
            <a:r>
              <a:rPr lang="en" sz="2400"/>
              <a:t>Lonny Nelson</a:t>
            </a:r>
            <a:endParaRPr sz="2400"/>
          </a:p>
          <a:p>
            <a:pPr indent="0" lvl="0" marL="0" rtl="0" algn="r">
              <a:spcBef>
                <a:spcPts val="600"/>
              </a:spcBef>
              <a:spcAft>
                <a:spcPts val="0"/>
              </a:spcAft>
              <a:buNone/>
            </a:pPr>
            <a:r>
              <a:rPr lang="en" sz="2400"/>
              <a:t>Helpdesk </a:t>
            </a:r>
            <a:r>
              <a:rPr lang="en" sz="2400"/>
              <a:t>Technician</a:t>
            </a:r>
            <a:r>
              <a:rPr lang="en" sz="2400"/>
              <a:t> &amp; </a:t>
            </a:r>
            <a:r>
              <a:rPr lang="en" sz="2400"/>
              <a:t>Trainer</a:t>
            </a:r>
            <a:endParaRPr sz="2400"/>
          </a:p>
        </p:txBody>
      </p:sp>
      <p:pic>
        <p:nvPicPr>
          <p:cNvPr id="214" name="Google Shape;214;p30"/>
          <p:cNvPicPr preferRelativeResize="0"/>
          <p:nvPr/>
        </p:nvPicPr>
        <p:blipFill rotWithShape="1">
          <a:blip r:embed="rId3">
            <a:alphaModFix/>
          </a:blip>
          <a:srcRect b="16599" l="0" r="0" t="16599"/>
          <a:stretch/>
        </p:blipFill>
        <p:spPr>
          <a:xfrm>
            <a:off x="4769800" y="2124450"/>
            <a:ext cx="2950800" cy="2950800"/>
          </a:xfrm>
          <a:prstGeom prst="snip2DiagRect">
            <a:avLst>
              <a:gd fmla="val 0" name="adj1"/>
              <a:gd fmla="val 16667" name="adj2"/>
            </a:avLst>
          </a:prstGeom>
          <a:noFill/>
          <a:ln>
            <a:noFill/>
          </a:ln>
        </p:spPr>
      </p:pic>
      <p:sp>
        <p:nvSpPr>
          <p:cNvPr id="215" name="Google Shape;215;p30"/>
          <p:cNvSpPr txBox="1"/>
          <p:nvPr>
            <p:ph idx="12" type="sldNum"/>
          </p:nvPr>
        </p:nvSpPr>
        <p:spPr>
          <a:xfrm>
            <a:off x="-125" y="6572250"/>
            <a:ext cx="9144000" cy="28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11111"/>
        </a:solidFill>
      </p:bgPr>
    </p:bg>
    <p:spTree>
      <p:nvGrpSpPr>
        <p:cNvPr id="219" name="Shape 219"/>
        <p:cNvGrpSpPr/>
        <p:nvPr/>
      </p:nvGrpSpPr>
      <p:grpSpPr>
        <a:xfrm>
          <a:off x="0" y="0"/>
          <a:ext cx="0" cy="0"/>
          <a:chOff x="0" y="0"/>
          <a:chExt cx="0" cy="0"/>
        </a:xfrm>
      </p:grpSpPr>
      <p:sp>
        <p:nvSpPr>
          <p:cNvPr id="220" name="Google Shape;220;p31"/>
          <p:cNvSpPr txBox="1"/>
          <p:nvPr>
            <p:ph idx="12" type="sldNum"/>
          </p:nvPr>
        </p:nvSpPr>
        <p:spPr>
          <a:xfrm>
            <a:off x="-125" y="6572250"/>
            <a:ext cx="9144000" cy="28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21" name="Google Shape;221;p31"/>
          <p:cNvSpPr txBox="1"/>
          <p:nvPr>
            <p:ph type="title"/>
          </p:nvPr>
        </p:nvSpPr>
        <p:spPr>
          <a:xfrm>
            <a:off x="782850" y="274650"/>
            <a:ext cx="7578300" cy="154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Who Are We</a:t>
            </a:r>
            <a:endParaRPr sz="3600"/>
          </a:p>
        </p:txBody>
      </p:sp>
      <p:sp>
        <p:nvSpPr>
          <p:cNvPr id="222" name="Google Shape;222;p31"/>
          <p:cNvSpPr txBox="1"/>
          <p:nvPr>
            <p:ph idx="1" type="body"/>
          </p:nvPr>
        </p:nvSpPr>
        <p:spPr>
          <a:xfrm>
            <a:off x="4769800" y="1981675"/>
            <a:ext cx="2950800" cy="3469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Cody Moser</a:t>
            </a:r>
            <a:endParaRPr sz="2400"/>
          </a:p>
          <a:p>
            <a:pPr indent="0" lvl="0" marL="0" rtl="0" algn="l">
              <a:spcBef>
                <a:spcPts val="600"/>
              </a:spcBef>
              <a:spcAft>
                <a:spcPts val="0"/>
              </a:spcAft>
              <a:buNone/>
            </a:pPr>
            <a:r>
              <a:rPr lang="en" sz="2400"/>
              <a:t>Helpdesk Technician &amp; Trainer</a:t>
            </a:r>
            <a:endParaRPr sz="2400"/>
          </a:p>
        </p:txBody>
      </p:sp>
      <p:pic>
        <p:nvPicPr>
          <p:cNvPr id="223" name="Google Shape;223;p31"/>
          <p:cNvPicPr preferRelativeResize="0"/>
          <p:nvPr/>
        </p:nvPicPr>
        <p:blipFill rotWithShape="1">
          <a:blip r:embed="rId3">
            <a:alphaModFix/>
          </a:blip>
          <a:srcRect b="20514" l="100000" r="100000" t="12685"/>
          <a:stretch/>
        </p:blipFill>
        <p:spPr>
          <a:xfrm>
            <a:off x="1328400" y="2124450"/>
            <a:ext cx="2950800" cy="2950800"/>
          </a:xfrm>
          <a:prstGeom prst="snip2DiagRect">
            <a:avLst>
              <a:gd fmla="val 0" name="adj1"/>
              <a:gd fmla="val 16667" name="adj2"/>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4" name="Shape 74"/>
        <p:cNvGrpSpPr/>
        <p:nvPr/>
      </p:nvGrpSpPr>
      <p:grpSpPr>
        <a:xfrm>
          <a:off x="0" y="0"/>
          <a:ext cx="0" cy="0"/>
          <a:chOff x="0" y="0"/>
          <a:chExt cx="0" cy="0"/>
        </a:xfrm>
      </p:grpSpPr>
      <p:sp>
        <p:nvSpPr>
          <p:cNvPr id="75" name="Google Shape;75;p13"/>
          <p:cNvSpPr txBox="1"/>
          <p:nvPr>
            <p:ph idx="12" type="sldNum"/>
          </p:nvPr>
        </p:nvSpPr>
        <p:spPr>
          <a:xfrm>
            <a:off x="-125" y="6572250"/>
            <a:ext cx="9144000" cy="28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6" name="Google Shape;76;p13"/>
          <p:cNvSpPr txBox="1"/>
          <p:nvPr>
            <p:ph idx="4294967295" type="title"/>
          </p:nvPr>
        </p:nvSpPr>
        <p:spPr>
          <a:xfrm>
            <a:off x="782850" y="274650"/>
            <a:ext cx="7578300" cy="154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Questions to Ask</a:t>
            </a:r>
            <a:endParaRPr sz="3600"/>
          </a:p>
        </p:txBody>
      </p:sp>
      <p:sp>
        <p:nvSpPr>
          <p:cNvPr id="77" name="Google Shape;77;p13"/>
          <p:cNvSpPr txBox="1"/>
          <p:nvPr/>
        </p:nvSpPr>
        <p:spPr>
          <a:xfrm>
            <a:off x="457200" y="1882950"/>
            <a:ext cx="8229600" cy="4533300"/>
          </a:xfrm>
          <a:prstGeom prst="rect">
            <a:avLst/>
          </a:prstGeom>
          <a:noFill/>
          <a:ln>
            <a:noFill/>
          </a:ln>
        </p:spPr>
        <p:txBody>
          <a:bodyPr anchorCtr="0" anchor="t" bIns="91425" lIns="91425" spcFirstLastPara="1" rIns="91425" wrap="square" tIns="91425">
            <a:noAutofit/>
          </a:bodyPr>
          <a:lstStyle/>
          <a:p>
            <a:pPr indent="-419100" lvl="0" marL="457200" rtl="0" algn="l">
              <a:spcBef>
                <a:spcPts val="600"/>
              </a:spcBef>
              <a:spcAft>
                <a:spcPts val="0"/>
              </a:spcAft>
              <a:buClr>
                <a:srgbClr val="FFFFFF"/>
              </a:buClr>
              <a:buSzPts val="3000"/>
              <a:buFont typeface="Raleway"/>
              <a:buChar char="●"/>
            </a:pPr>
            <a:r>
              <a:rPr lang="en" sz="3000">
                <a:solidFill>
                  <a:srgbClr val="FFFFFF"/>
                </a:solidFill>
                <a:latin typeface="Raleway"/>
                <a:ea typeface="Raleway"/>
                <a:cs typeface="Raleway"/>
                <a:sym typeface="Raleway"/>
              </a:rPr>
              <a:t>Why do you want to live steam? </a:t>
            </a:r>
            <a:br>
              <a:rPr lang="en" sz="3000">
                <a:solidFill>
                  <a:srgbClr val="FFFFFF"/>
                </a:solidFill>
                <a:latin typeface="Raleway"/>
                <a:ea typeface="Raleway"/>
                <a:cs typeface="Raleway"/>
                <a:sym typeface="Raleway"/>
              </a:rPr>
            </a:br>
            <a:r>
              <a:rPr lang="en" sz="2400">
                <a:solidFill>
                  <a:srgbClr val="FFFFFF"/>
                </a:solidFill>
                <a:latin typeface="Raleway"/>
                <a:ea typeface="Raleway"/>
                <a:cs typeface="Raleway"/>
                <a:sym typeface="Raleway"/>
              </a:rPr>
              <a:t>(“because others are,” isn’t a good answer).</a:t>
            </a:r>
            <a:endParaRPr sz="2400">
              <a:solidFill>
                <a:srgbClr val="FFFFFF"/>
              </a:solidFill>
              <a:latin typeface="Raleway"/>
              <a:ea typeface="Raleway"/>
              <a:cs typeface="Raleway"/>
              <a:sym typeface="Raleway"/>
            </a:endParaRPr>
          </a:p>
          <a:p>
            <a:pPr indent="-419100" lvl="0" marL="457200" rtl="0" algn="l">
              <a:spcBef>
                <a:spcPts val="0"/>
              </a:spcBef>
              <a:spcAft>
                <a:spcPts val="0"/>
              </a:spcAft>
              <a:buClr>
                <a:srgbClr val="FFFFFF"/>
              </a:buClr>
              <a:buSzPts val="3000"/>
              <a:buFont typeface="Raleway"/>
              <a:buChar char="●"/>
            </a:pPr>
            <a:r>
              <a:rPr lang="en" sz="3000">
                <a:solidFill>
                  <a:srgbClr val="FFFFFF"/>
                </a:solidFill>
                <a:latin typeface="Raleway"/>
                <a:ea typeface="Raleway"/>
                <a:cs typeface="Raleway"/>
                <a:sym typeface="Raleway"/>
              </a:rPr>
              <a:t>Can anyone successfully lead this project right now?</a:t>
            </a:r>
            <a:endParaRPr sz="3000">
              <a:solidFill>
                <a:srgbClr val="FFFFFF"/>
              </a:solidFill>
              <a:latin typeface="Raleway"/>
              <a:ea typeface="Raleway"/>
              <a:cs typeface="Raleway"/>
              <a:sym typeface="Raleway"/>
            </a:endParaRPr>
          </a:p>
          <a:p>
            <a:pPr indent="-419100" lvl="0" marL="457200" rtl="0" algn="l">
              <a:spcBef>
                <a:spcPts val="0"/>
              </a:spcBef>
              <a:spcAft>
                <a:spcPts val="0"/>
              </a:spcAft>
              <a:buClr>
                <a:srgbClr val="FFFFFF"/>
              </a:buClr>
              <a:buSzPts val="3000"/>
              <a:buFont typeface="Raleway"/>
              <a:buChar char="●"/>
            </a:pPr>
            <a:r>
              <a:rPr lang="en" sz="3000">
                <a:solidFill>
                  <a:srgbClr val="FFFFFF"/>
                </a:solidFill>
                <a:latin typeface="Raleway"/>
                <a:ea typeface="Raleway"/>
                <a:cs typeface="Raleway"/>
                <a:sym typeface="Raleway"/>
              </a:rPr>
              <a:t>Will live streaming benefit your church?</a:t>
            </a:r>
            <a:endParaRPr sz="3000">
              <a:solidFill>
                <a:srgbClr val="FFFFFF"/>
              </a:solidFill>
              <a:latin typeface="Raleway"/>
              <a:ea typeface="Raleway"/>
              <a:cs typeface="Raleway"/>
              <a:sym typeface="Raleway"/>
            </a:endParaRPr>
          </a:p>
          <a:p>
            <a:pPr indent="0" lvl="0" marL="457200" rtl="0" algn="l">
              <a:spcBef>
                <a:spcPts val="600"/>
              </a:spcBef>
              <a:spcAft>
                <a:spcPts val="0"/>
              </a:spcAft>
              <a:buNone/>
            </a:pPr>
            <a:r>
              <a:t/>
            </a:r>
            <a:endParaRPr sz="3000">
              <a:solidFill>
                <a:srgbClr val="FFFFFF"/>
              </a:solidFill>
              <a:latin typeface="Raleway"/>
              <a:ea typeface="Raleway"/>
              <a:cs typeface="Raleway"/>
              <a:sym typeface="Raleway"/>
            </a:endParaRPr>
          </a:p>
          <a:p>
            <a:pPr indent="0" lvl="0" marL="0" rtl="0" algn="l">
              <a:spcBef>
                <a:spcPts val="600"/>
              </a:spcBef>
              <a:spcAft>
                <a:spcPts val="0"/>
              </a:spcAft>
              <a:buClr>
                <a:schemeClr val="dk1"/>
              </a:buClr>
              <a:buSzPts val="1100"/>
              <a:buFont typeface="Arial"/>
              <a:buNone/>
            </a:pPr>
            <a:r>
              <a:t/>
            </a:r>
            <a:endParaRPr>
              <a:solidFill>
                <a:srgbClr val="FFFFFF"/>
              </a:solidFill>
              <a:latin typeface="Raleway"/>
              <a:ea typeface="Raleway"/>
              <a:cs typeface="Raleway"/>
              <a:sym typeface="Raleway"/>
            </a:endParaRPr>
          </a:p>
          <a:p>
            <a:pPr indent="0" lvl="0" marL="0" rtl="0" algn="l">
              <a:spcBef>
                <a:spcPts val="600"/>
              </a:spcBef>
              <a:spcAft>
                <a:spcPts val="0"/>
              </a:spcAft>
              <a:buClr>
                <a:schemeClr val="dk1"/>
              </a:buClr>
              <a:buSzPts val="1100"/>
              <a:buFont typeface="Arial"/>
              <a:buNone/>
            </a:pPr>
            <a:r>
              <a:t/>
            </a:r>
            <a:endParaRPr>
              <a:solidFill>
                <a:srgbClr val="FFFFFF"/>
              </a:solidFill>
              <a:latin typeface="Raleway"/>
              <a:ea typeface="Raleway"/>
              <a:cs typeface="Raleway"/>
              <a:sym typeface="Raleway"/>
            </a:endParaRPr>
          </a:p>
          <a:p>
            <a:pPr indent="0" lvl="0" marL="0" rtl="0" algn="l">
              <a:spcBef>
                <a:spcPts val="600"/>
              </a:spcBef>
              <a:spcAft>
                <a:spcPts val="0"/>
              </a:spcAft>
              <a:buNone/>
            </a:pPr>
            <a:r>
              <a:t/>
            </a:r>
            <a:endParaRPr>
              <a:solidFill>
                <a:srgbClr val="FFFFFF"/>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4"/>
          <p:cNvSpPr txBox="1"/>
          <p:nvPr>
            <p:ph idx="12" type="sldNum"/>
          </p:nvPr>
        </p:nvSpPr>
        <p:spPr>
          <a:xfrm>
            <a:off x="-125" y="6572250"/>
            <a:ext cx="9144000" cy="28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83" name="Google Shape;83;p14"/>
          <p:cNvSpPr txBox="1"/>
          <p:nvPr>
            <p:ph idx="4294967295" type="title"/>
          </p:nvPr>
        </p:nvSpPr>
        <p:spPr>
          <a:xfrm>
            <a:off x="782850" y="274650"/>
            <a:ext cx="7578300" cy="154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Get Church Support</a:t>
            </a:r>
            <a:endParaRPr sz="3600"/>
          </a:p>
        </p:txBody>
      </p:sp>
      <p:sp>
        <p:nvSpPr>
          <p:cNvPr id="84" name="Google Shape;84;p14"/>
          <p:cNvSpPr txBox="1"/>
          <p:nvPr>
            <p:ph idx="4294967295" type="body"/>
          </p:nvPr>
        </p:nvSpPr>
        <p:spPr>
          <a:xfrm>
            <a:off x="782850" y="1910775"/>
            <a:ext cx="7578300" cy="42285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Make sure members aren’t </a:t>
            </a:r>
            <a:r>
              <a:rPr lang="en"/>
              <a:t>surprised</a:t>
            </a:r>
            <a:endParaRPr/>
          </a:p>
          <a:p>
            <a:pPr indent="-419100" lvl="0" marL="457200" rtl="0" algn="l">
              <a:spcBef>
                <a:spcPts val="0"/>
              </a:spcBef>
              <a:spcAft>
                <a:spcPts val="0"/>
              </a:spcAft>
              <a:buSzPts val="3000"/>
              <a:buChar char="✘"/>
            </a:pPr>
            <a:r>
              <a:rPr lang="en"/>
              <a:t>Have an informational meeting</a:t>
            </a:r>
            <a:endParaRPr/>
          </a:p>
          <a:p>
            <a:pPr indent="-419100" lvl="0" marL="457200" rtl="0" algn="l">
              <a:spcBef>
                <a:spcPts val="0"/>
              </a:spcBef>
              <a:spcAft>
                <a:spcPts val="0"/>
              </a:spcAft>
              <a:buSzPts val="3000"/>
              <a:buChar char="✘"/>
            </a:pPr>
            <a:r>
              <a:rPr lang="en"/>
              <a:t>Post notices in the bulletin</a:t>
            </a:r>
            <a:endParaRPr/>
          </a:p>
          <a:p>
            <a:pPr indent="-419100" lvl="0" marL="457200" rtl="0" algn="l">
              <a:spcBef>
                <a:spcPts val="0"/>
              </a:spcBef>
              <a:spcAft>
                <a:spcPts val="0"/>
              </a:spcAft>
              <a:buSzPts val="3000"/>
              <a:buChar char="✘"/>
            </a:pPr>
            <a:r>
              <a:rPr lang="en"/>
              <a:t>Consider</a:t>
            </a:r>
            <a:r>
              <a:rPr lang="en"/>
              <a:t> a “No Video” seating section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15"/>
          <p:cNvSpPr txBox="1"/>
          <p:nvPr>
            <p:ph type="title"/>
          </p:nvPr>
        </p:nvSpPr>
        <p:spPr>
          <a:xfrm>
            <a:off x="782850" y="274650"/>
            <a:ext cx="7578300" cy="154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Myths</a:t>
            </a:r>
            <a:endParaRPr sz="3600"/>
          </a:p>
        </p:txBody>
      </p:sp>
      <p:sp>
        <p:nvSpPr>
          <p:cNvPr id="90" name="Google Shape;90;p15"/>
          <p:cNvSpPr txBox="1"/>
          <p:nvPr/>
        </p:nvSpPr>
        <p:spPr>
          <a:xfrm>
            <a:off x="3761400" y="2418700"/>
            <a:ext cx="1621200" cy="1613700"/>
          </a:xfrm>
          <a:prstGeom prst="rect">
            <a:avLst/>
          </a:prstGeom>
          <a:solidFill>
            <a:srgbClr val="021526">
              <a:alpha val="15000"/>
            </a:srgbClr>
          </a:solidFill>
          <a:ln cap="flat"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Raleway"/>
                <a:ea typeface="Raleway"/>
                <a:cs typeface="Raleway"/>
                <a:sym typeface="Raleway"/>
              </a:rPr>
              <a:t>Our church is too small</a:t>
            </a:r>
            <a:endParaRPr b="1" sz="1800">
              <a:solidFill>
                <a:srgbClr val="FFFFFF"/>
              </a:solidFill>
              <a:latin typeface="Raleway"/>
              <a:ea typeface="Raleway"/>
              <a:cs typeface="Raleway"/>
              <a:sym typeface="Raleway"/>
            </a:endParaRPr>
          </a:p>
        </p:txBody>
      </p:sp>
      <p:sp>
        <p:nvSpPr>
          <p:cNvPr id="91" name="Google Shape;91;p15"/>
          <p:cNvSpPr txBox="1"/>
          <p:nvPr/>
        </p:nvSpPr>
        <p:spPr>
          <a:xfrm>
            <a:off x="1284900" y="2418725"/>
            <a:ext cx="1621200" cy="1613700"/>
          </a:xfrm>
          <a:prstGeom prst="rect">
            <a:avLst/>
          </a:prstGeom>
          <a:solidFill>
            <a:srgbClr val="021526">
              <a:alpha val="15000"/>
            </a:srgbClr>
          </a:solidFill>
          <a:ln cap="flat"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Raleway"/>
                <a:ea typeface="Raleway"/>
                <a:cs typeface="Raleway"/>
                <a:sym typeface="Raleway"/>
              </a:rPr>
              <a:t>It’s too expensive</a:t>
            </a:r>
            <a:endParaRPr b="1" sz="1800">
              <a:solidFill>
                <a:srgbClr val="FFFFFF"/>
              </a:solidFill>
              <a:latin typeface="Raleway"/>
              <a:ea typeface="Raleway"/>
              <a:cs typeface="Raleway"/>
              <a:sym typeface="Raleway"/>
            </a:endParaRPr>
          </a:p>
        </p:txBody>
      </p:sp>
      <p:sp>
        <p:nvSpPr>
          <p:cNvPr id="92" name="Google Shape;92;p15"/>
          <p:cNvSpPr txBox="1"/>
          <p:nvPr/>
        </p:nvSpPr>
        <p:spPr>
          <a:xfrm>
            <a:off x="6237900" y="2418725"/>
            <a:ext cx="1621200" cy="1613700"/>
          </a:xfrm>
          <a:prstGeom prst="rect">
            <a:avLst/>
          </a:prstGeom>
          <a:solidFill>
            <a:srgbClr val="021526">
              <a:alpha val="15000"/>
            </a:srgbClr>
          </a:solidFill>
          <a:ln cap="flat"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Raleway"/>
                <a:ea typeface="Raleway"/>
                <a:cs typeface="Raleway"/>
                <a:sym typeface="Raleway"/>
              </a:rPr>
              <a:t>I don’t have technical support</a:t>
            </a:r>
            <a:endParaRPr b="1" sz="1800">
              <a:solidFill>
                <a:srgbClr val="FFFFFF"/>
              </a:solidFill>
              <a:latin typeface="Raleway"/>
              <a:ea typeface="Raleway"/>
              <a:cs typeface="Raleway"/>
              <a:sym typeface="Raleway"/>
            </a:endParaRPr>
          </a:p>
        </p:txBody>
      </p:sp>
      <p:sp>
        <p:nvSpPr>
          <p:cNvPr id="93" name="Google Shape;93;p15"/>
          <p:cNvSpPr txBox="1"/>
          <p:nvPr>
            <p:ph idx="12" type="sldNum"/>
          </p:nvPr>
        </p:nvSpPr>
        <p:spPr>
          <a:xfrm>
            <a:off x="-125" y="6572250"/>
            <a:ext cx="9144000" cy="28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94" name="Google Shape;94;p15"/>
          <p:cNvSpPr txBox="1"/>
          <p:nvPr/>
        </p:nvSpPr>
        <p:spPr>
          <a:xfrm>
            <a:off x="4999525" y="4495475"/>
            <a:ext cx="1621200" cy="1613700"/>
          </a:xfrm>
          <a:prstGeom prst="rect">
            <a:avLst/>
          </a:prstGeom>
          <a:solidFill>
            <a:srgbClr val="021526">
              <a:alpha val="15000"/>
            </a:srgbClr>
          </a:solidFill>
          <a:ln cap="flat"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Raleway"/>
                <a:ea typeface="Raleway"/>
                <a:cs typeface="Raleway"/>
                <a:sym typeface="Raleway"/>
              </a:rPr>
              <a:t>In-person attendance drop</a:t>
            </a:r>
            <a:endParaRPr b="1" sz="1800">
              <a:solidFill>
                <a:srgbClr val="FFFFFF"/>
              </a:solidFill>
              <a:latin typeface="Raleway"/>
              <a:ea typeface="Raleway"/>
              <a:cs typeface="Raleway"/>
              <a:sym typeface="Raleway"/>
            </a:endParaRPr>
          </a:p>
        </p:txBody>
      </p:sp>
      <p:sp>
        <p:nvSpPr>
          <p:cNvPr id="95" name="Google Shape;95;p15"/>
          <p:cNvSpPr txBox="1"/>
          <p:nvPr/>
        </p:nvSpPr>
        <p:spPr>
          <a:xfrm>
            <a:off x="2523025" y="4495475"/>
            <a:ext cx="1621200" cy="1613700"/>
          </a:xfrm>
          <a:prstGeom prst="rect">
            <a:avLst/>
          </a:prstGeom>
          <a:solidFill>
            <a:srgbClr val="021526">
              <a:alpha val="15000"/>
            </a:srgbClr>
          </a:solidFill>
          <a:ln cap="flat"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Raleway"/>
                <a:ea typeface="Raleway"/>
                <a:cs typeface="Raleway"/>
                <a:sym typeface="Raleway"/>
              </a:rPr>
              <a:t>No one will watch it</a:t>
            </a:r>
            <a:endParaRPr b="1" sz="1800">
              <a:solidFill>
                <a:srgbClr val="FFFFFF"/>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6"/>
          <p:cNvSpPr txBox="1"/>
          <p:nvPr>
            <p:ph type="title"/>
          </p:nvPr>
        </p:nvSpPr>
        <p:spPr>
          <a:xfrm>
            <a:off x="782850" y="274650"/>
            <a:ext cx="7578300" cy="154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Setting Goals</a:t>
            </a:r>
            <a:endParaRPr sz="3600"/>
          </a:p>
        </p:txBody>
      </p:sp>
      <p:sp>
        <p:nvSpPr>
          <p:cNvPr id="101" name="Google Shape;101;p16"/>
          <p:cNvSpPr txBox="1"/>
          <p:nvPr>
            <p:ph idx="1" type="body"/>
          </p:nvPr>
        </p:nvSpPr>
        <p:spPr>
          <a:xfrm>
            <a:off x="1146000" y="1819625"/>
            <a:ext cx="6852000" cy="43197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Char char="✘"/>
            </a:pPr>
            <a:r>
              <a:rPr lang="en"/>
              <a:t>100 online viewers?</a:t>
            </a:r>
            <a:endParaRPr/>
          </a:p>
          <a:p>
            <a:pPr indent="-419100" lvl="0" marL="457200" rtl="0" algn="l">
              <a:spcBef>
                <a:spcPts val="0"/>
              </a:spcBef>
              <a:spcAft>
                <a:spcPts val="0"/>
              </a:spcAft>
              <a:buSzPts val="3000"/>
              <a:buChar char="✘"/>
            </a:pPr>
            <a:r>
              <a:rPr lang="en"/>
              <a:t>More online tithing?</a:t>
            </a:r>
            <a:endParaRPr/>
          </a:p>
          <a:p>
            <a:pPr indent="-419100" lvl="0" marL="457200" rtl="0" algn="l">
              <a:spcBef>
                <a:spcPts val="0"/>
              </a:spcBef>
              <a:spcAft>
                <a:spcPts val="0"/>
              </a:spcAft>
              <a:buSzPts val="3000"/>
              <a:buChar char="✘"/>
            </a:pPr>
            <a:r>
              <a:rPr lang="en"/>
              <a:t>Outreach and ministry?</a:t>
            </a:r>
            <a:endParaRPr/>
          </a:p>
          <a:p>
            <a:pPr indent="-419100" lvl="0" marL="457200" rtl="0" algn="l">
              <a:spcBef>
                <a:spcPts val="0"/>
              </a:spcBef>
              <a:spcAft>
                <a:spcPts val="0"/>
              </a:spcAft>
              <a:buSzPts val="3000"/>
              <a:buChar char="✘"/>
            </a:pPr>
            <a:r>
              <a:rPr lang="en"/>
              <a:t>Target a specific </a:t>
            </a:r>
            <a:r>
              <a:rPr lang="en"/>
              <a:t>audience</a:t>
            </a:r>
            <a:r>
              <a:rPr lang="en"/>
              <a:t>?</a:t>
            </a:r>
            <a:endParaRPr/>
          </a:p>
          <a:p>
            <a:pPr indent="0" lvl="0" marL="0" rtl="0" algn="l">
              <a:spcBef>
                <a:spcPts val="600"/>
              </a:spcBef>
              <a:spcAft>
                <a:spcPts val="0"/>
              </a:spcAft>
              <a:buNone/>
            </a:pPr>
            <a:r>
              <a:t/>
            </a:r>
            <a:endParaRPr/>
          </a:p>
          <a:p>
            <a:pPr indent="0" lvl="0" marL="0" rtl="0" algn="ctr">
              <a:spcBef>
                <a:spcPts val="600"/>
              </a:spcBef>
              <a:spcAft>
                <a:spcPts val="0"/>
              </a:spcAft>
              <a:buNone/>
            </a:pPr>
            <a:r>
              <a:rPr b="1" lang="en" sz="3600"/>
              <a:t>No goals? No success!</a:t>
            </a:r>
            <a:endParaRPr b="1" sz="3600"/>
          </a:p>
          <a:p>
            <a:pPr indent="0" lvl="0" marL="0" rtl="0" algn="l">
              <a:spcBef>
                <a:spcPts val="600"/>
              </a:spcBef>
              <a:spcAft>
                <a:spcPts val="0"/>
              </a:spcAft>
              <a:buNone/>
            </a:pPr>
            <a:r>
              <a:t/>
            </a:r>
            <a:endParaRPr/>
          </a:p>
        </p:txBody>
      </p:sp>
      <p:sp>
        <p:nvSpPr>
          <p:cNvPr id="102" name="Google Shape;102;p16"/>
          <p:cNvSpPr txBox="1"/>
          <p:nvPr>
            <p:ph idx="12" type="sldNum"/>
          </p:nvPr>
        </p:nvSpPr>
        <p:spPr>
          <a:xfrm>
            <a:off x="-125" y="6572250"/>
            <a:ext cx="9144000" cy="28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7"/>
          <p:cNvSpPr txBox="1"/>
          <p:nvPr>
            <p:ph idx="12" type="sldNum"/>
          </p:nvPr>
        </p:nvSpPr>
        <p:spPr>
          <a:xfrm>
            <a:off x="-125" y="6572250"/>
            <a:ext cx="9144000" cy="28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08" name="Google Shape;108;p17"/>
          <p:cNvSpPr txBox="1"/>
          <p:nvPr>
            <p:ph idx="4294967295" type="title"/>
          </p:nvPr>
        </p:nvSpPr>
        <p:spPr>
          <a:xfrm>
            <a:off x="782850" y="274650"/>
            <a:ext cx="7578300" cy="154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Live Streaming Platforms</a:t>
            </a:r>
            <a:endParaRPr sz="3600"/>
          </a:p>
        </p:txBody>
      </p:sp>
      <p:sp>
        <p:nvSpPr>
          <p:cNvPr id="109" name="Google Shape;109;p17"/>
          <p:cNvSpPr txBox="1"/>
          <p:nvPr>
            <p:ph idx="4294967295" type="body"/>
          </p:nvPr>
        </p:nvSpPr>
        <p:spPr>
          <a:xfrm>
            <a:off x="1146000" y="1819625"/>
            <a:ext cx="6852000" cy="4319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Paid: Content Delivery Networks</a:t>
            </a:r>
            <a:endParaRPr/>
          </a:p>
          <a:p>
            <a:pPr indent="-419100" lvl="0" marL="457200" rtl="0" algn="l">
              <a:spcBef>
                <a:spcPts val="600"/>
              </a:spcBef>
              <a:spcAft>
                <a:spcPts val="0"/>
              </a:spcAft>
              <a:buSzPts val="3000"/>
              <a:buChar char="✘"/>
            </a:pPr>
            <a:r>
              <a:rPr lang="en"/>
              <a:t>Boxcast (https://www.boxcast.com/)</a:t>
            </a:r>
            <a:br>
              <a:rPr lang="en"/>
            </a:br>
            <a:r>
              <a:rPr lang="en"/>
              <a:t>Starts at $99 per month</a:t>
            </a:r>
            <a:br>
              <a:rPr lang="en"/>
            </a:br>
            <a:endParaRPr/>
          </a:p>
          <a:p>
            <a:pPr indent="-419100" lvl="0" marL="457200" rtl="0" algn="l">
              <a:spcBef>
                <a:spcPts val="0"/>
              </a:spcBef>
              <a:spcAft>
                <a:spcPts val="0"/>
              </a:spcAft>
              <a:buSzPts val="3000"/>
              <a:buChar char="✘"/>
            </a:pPr>
            <a:r>
              <a:rPr lang="en">
                <a:solidFill>
                  <a:schemeClr val="lt1"/>
                </a:solidFill>
              </a:rPr>
              <a:t>Worship Channels (http://worshipchannels.com/)</a:t>
            </a:r>
            <a:br>
              <a:rPr lang="en">
                <a:solidFill>
                  <a:schemeClr val="lt1"/>
                </a:solidFill>
              </a:rPr>
            </a:br>
            <a:r>
              <a:rPr lang="en">
                <a:solidFill>
                  <a:schemeClr val="lt1"/>
                </a:solidFill>
              </a:rPr>
              <a:t>Starts at $99 per month</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8"/>
          <p:cNvSpPr txBox="1"/>
          <p:nvPr>
            <p:ph idx="12" type="sldNum"/>
          </p:nvPr>
        </p:nvSpPr>
        <p:spPr>
          <a:xfrm>
            <a:off x="-125" y="6572250"/>
            <a:ext cx="9144000" cy="28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15" name="Google Shape;115;p18"/>
          <p:cNvSpPr txBox="1"/>
          <p:nvPr>
            <p:ph idx="4294967295" type="title"/>
          </p:nvPr>
        </p:nvSpPr>
        <p:spPr>
          <a:xfrm>
            <a:off x="782850" y="274650"/>
            <a:ext cx="7578300" cy="154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Live Streaming Platforms</a:t>
            </a:r>
            <a:endParaRPr sz="3600"/>
          </a:p>
        </p:txBody>
      </p:sp>
      <p:sp>
        <p:nvSpPr>
          <p:cNvPr id="116" name="Google Shape;116;p18"/>
          <p:cNvSpPr txBox="1"/>
          <p:nvPr>
            <p:ph idx="4294967295" type="body"/>
          </p:nvPr>
        </p:nvSpPr>
        <p:spPr>
          <a:xfrm>
            <a:off x="1146000" y="1819625"/>
            <a:ext cx="6852000" cy="4319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Paid: Content Delivery Networks</a:t>
            </a:r>
            <a:endParaRPr/>
          </a:p>
          <a:p>
            <a:pPr indent="-419100" lvl="0" marL="457200" rtl="0" algn="l">
              <a:spcBef>
                <a:spcPts val="600"/>
              </a:spcBef>
              <a:spcAft>
                <a:spcPts val="0"/>
              </a:spcAft>
              <a:buSzPts val="3000"/>
              <a:buChar char="✘"/>
            </a:pPr>
            <a:r>
              <a:rPr lang="en">
                <a:solidFill>
                  <a:schemeClr val="lt1"/>
                </a:solidFill>
              </a:rPr>
              <a:t>StreamingChurch.tv (https://streamingchurch.tv/sctv/)</a:t>
            </a:r>
            <a:br>
              <a:rPr lang="en">
                <a:solidFill>
                  <a:schemeClr val="lt1"/>
                </a:solidFill>
              </a:rPr>
            </a:br>
            <a:r>
              <a:rPr lang="en">
                <a:solidFill>
                  <a:schemeClr val="lt1"/>
                </a:solidFill>
              </a:rPr>
              <a:t>Starts at $79 per month</a:t>
            </a:r>
            <a:br>
              <a:rPr lang="en">
                <a:solidFill>
                  <a:schemeClr val="lt1"/>
                </a:solidFill>
              </a:rPr>
            </a:br>
            <a:endParaRPr>
              <a:solidFill>
                <a:schemeClr val="lt1"/>
              </a:solidFill>
            </a:endParaRPr>
          </a:p>
          <a:p>
            <a:pPr indent="-419100" lvl="0" marL="457200" rtl="0" algn="l">
              <a:spcBef>
                <a:spcPts val="0"/>
              </a:spcBef>
              <a:spcAft>
                <a:spcPts val="0"/>
              </a:spcAft>
              <a:buSzPts val="3000"/>
              <a:buChar char="✘"/>
            </a:pPr>
            <a:r>
              <a:rPr lang="en"/>
              <a:t>Livestream by Vimeo (https://livestream.com/)</a:t>
            </a:r>
            <a:br>
              <a:rPr lang="en"/>
            </a:br>
            <a:r>
              <a:rPr lang="en"/>
              <a:t>$75 per month</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9"/>
          <p:cNvSpPr txBox="1"/>
          <p:nvPr>
            <p:ph idx="12" type="sldNum"/>
          </p:nvPr>
        </p:nvSpPr>
        <p:spPr>
          <a:xfrm>
            <a:off x="-125" y="6572250"/>
            <a:ext cx="9144000" cy="28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22" name="Google Shape;122;p19"/>
          <p:cNvSpPr txBox="1"/>
          <p:nvPr>
            <p:ph idx="4294967295" type="title"/>
          </p:nvPr>
        </p:nvSpPr>
        <p:spPr>
          <a:xfrm>
            <a:off x="782850" y="274650"/>
            <a:ext cx="7578300" cy="154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Live Streaming Platforms</a:t>
            </a:r>
            <a:endParaRPr sz="3600"/>
          </a:p>
        </p:txBody>
      </p:sp>
      <p:sp>
        <p:nvSpPr>
          <p:cNvPr id="123" name="Google Shape;123;p19"/>
          <p:cNvSpPr txBox="1"/>
          <p:nvPr>
            <p:ph idx="4294967295" type="body"/>
          </p:nvPr>
        </p:nvSpPr>
        <p:spPr>
          <a:xfrm>
            <a:off x="1146000" y="1819625"/>
            <a:ext cx="6852000" cy="4319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Paid: Content Delivery Networks</a:t>
            </a:r>
            <a:endParaRPr/>
          </a:p>
          <a:p>
            <a:pPr indent="-419100" lvl="0" marL="457200" rtl="0" algn="l">
              <a:spcBef>
                <a:spcPts val="600"/>
              </a:spcBef>
              <a:spcAft>
                <a:spcPts val="0"/>
              </a:spcAft>
              <a:buSzPts val="3000"/>
              <a:buChar char="✘"/>
            </a:pPr>
            <a:r>
              <a:rPr lang="en">
                <a:solidFill>
                  <a:schemeClr val="lt1"/>
                </a:solidFill>
              </a:rPr>
              <a:t>Sunday Streams (http://sundaystreams.com/)</a:t>
            </a:r>
            <a:br>
              <a:rPr lang="en">
                <a:solidFill>
                  <a:schemeClr val="lt1"/>
                </a:solidFill>
              </a:rPr>
            </a:br>
            <a:r>
              <a:rPr lang="en">
                <a:solidFill>
                  <a:schemeClr val="lt1"/>
                </a:solidFill>
              </a:rPr>
              <a:t>Starts at $49 per month</a:t>
            </a:r>
            <a:br>
              <a:rPr lang="en">
                <a:solidFill>
                  <a:schemeClr val="lt1"/>
                </a:solidFill>
              </a:rPr>
            </a:br>
            <a:endParaRPr>
              <a:solidFill>
                <a:schemeClr val="lt1"/>
              </a:solidFill>
            </a:endParaRPr>
          </a:p>
          <a:p>
            <a:pPr indent="-419100" lvl="0" marL="457200" rtl="0" algn="l">
              <a:spcBef>
                <a:spcPts val="0"/>
              </a:spcBef>
              <a:spcAft>
                <a:spcPts val="0"/>
              </a:spcAft>
              <a:buClr>
                <a:schemeClr val="lt1"/>
              </a:buClr>
              <a:buSzPts val="3000"/>
              <a:buChar char="✘"/>
            </a:pPr>
            <a:r>
              <a:rPr lang="en">
                <a:solidFill>
                  <a:schemeClr val="lt1"/>
                </a:solidFill>
              </a:rPr>
              <a:t>TruthCasting (http://www.truthcasting.com/)</a:t>
            </a:r>
            <a:br>
              <a:rPr lang="en">
                <a:solidFill>
                  <a:schemeClr val="lt1"/>
                </a:solidFill>
              </a:rPr>
            </a:br>
            <a:r>
              <a:rPr lang="en">
                <a:solidFill>
                  <a:schemeClr val="lt1"/>
                </a:solidFill>
              </a:rPr>
              <a:t>Starts at $25 per month for small churches</a:t>
            </a:r>
            <a:endParaRPr>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Mirand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